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154" y="-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FB27D9-3A79-4E2E-AD13-A9D256EA4BD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497C02-AE3B-4D87-9D89-4EB940FD02B0}">
      <dgm:prSet phldrT="[Text]"/>
      <dgm:spPr/>
      <dgm:t>
        <a:bodyPr/>
        <a:lstStyle/>
        <a:p>
          <a:r>
            <a:rPr lang="en-US" dirty="0" smtClean="0"/>
            <a:t>Is Misrepresentation Fraudulent?</a:t>
          </a:r>
          <a:endParaRPr lang="en-US" dirty="0"/>
        </a:p>
      </dgm:t>
    </dgm:pt>
    <dgm:pt modelId="{CD9B3334-EE92-4D35-B3BE-F19729597BCC}" type="parTrans" cxnId="{06B9F54C-15E1-431A-A170-A0A944D02341}">
      <dgm:prSet/>
      <dgm:spPr/>
      <dgm:t>
        <a:bodyPr/>
        <a:lstStyle/>
        <a:p>
          <a:endParaRPr lang="en-US"/>
        </a:p>
      </dgm:t>
    </dgm:pt>
    <dgm:pt modelId="{4C241D02-FA1C-4E14-A1D9-E394FF706A11}" type="sibTrans" cxnId="{06B9F54C-15E1-431A-A170-A0A944D02341}">
      <dgm:prSet/>
      <dgm:spPr/>
      <dgm:t>
        <a:bodyPr/>
        <a:lstStyle/>
        <a:p>
          <a:endParaRPr lang="en-US"/>
        </a:p>
      </dgm:t>
    </dgm:pt>
    <dgm:pt modelId="{371FD330-6AE4-4606-8901-5B002F1D5501}">
      <dgm:prSet phldrT="[Text]"/>
      <dgm:spPr/>
      <dgm:t>
        <a:bodyPr/>
        <a:lstStyle/>
        <a:p>
          <a:r>
            <a:rPr lang="en-US" b="0" i="0" dirty="0" smtClean="0"/>
            <a:t>Did insurer know or should have known the true situation?</a:t>
          </a:r>
          <a:endParaRPr lang="en-US" dirty="0"/>
        </a:p>
      </dgm:t>
    </dgm:pt>
    <dgm:pt modelId="{6D70B9D7-200C-4542-A30B-54E3CD70E271}" type="parTrans" cxnId="{52850D02-C147-4CBF-AD3B-5BF0D67B84B3}">
      <dgm:prSet/>
      <dgm:spPr/>
      <dgm:t>
        <a:bodyPr/>
        <a:lstStyle/>
        <a:p>
          <a:endParaRPr lang="en-US"/>
        </a:p>
      </dgm:t>
    </dgm:pt>
    <dgm:pt modelId="{D1EE5ACB-AA76-4544-BEB7-06CB28E09FFA}" type="sibTrans" cxnId="{52850D02-C147-4CBF-AD3B-5BF0D67B84B3}">
      <dgm:prSet/>
      <dgm:spPr/>
      <dgm:t>
        <a:bodyPr/>
        <a:lstStyle/>
        <a:p>
          <a:endParaRPr lang="en-US"/>
        </a:p>
      </dgm:t>
    </dgm:pt>
    <dgm:pt modelId="{A2A03E4C-DD04-41EA-A51B-F7376B278593}">
      <dgm:prSet phldrT="[Text]"/>
      <dgm:spPr/>
      <dgm:t>
        <a:bodyPr/>
        <a:lstStyle/>
        <a:p>
          <a:r>
            <a:rPr lang="en-US" dirty="0" smtClean="0"/>
            <a:t>Full Coverage</a:t>
          </a:r>
          <a:endParaRPr lang="en-US" dirty="0"/>
        </a:p>
      </dgm:t>
    </dgm:pt>
    <dgm:pt modelId="{7C37A7B0-0F6A-463A-97CB-153C62C8C4DF}" type="parTrans" cxnId="{0425F88C-2DA2-44F5-BE4C-D0C121AE7149}">
      <dgm:prSet/>
      <dgm:spPr/>
      <dgm:t>
        <a:bodyPr/>
        <a:lstStyle/>
        <a:p>
          <a:endParaRPr lang="en-US"/>
        </a:p>
      </dgm:t>
    </dgm:pt>
    <dgm:pt modelId="{324F6559-EB36-43C5-904B-60C49ED3CDD0}" type="sibTrans" cxnId="{0425F88C-2DA2-44F5-BE4C-D0C121AE7149}">
      <dgm:prSet/>
      <dgm:spPr/>
      <dgm:t>
        <a:bodyPr/>
        <a:lstStyle/>
        <a:p>
          <a:endParaRPr lang="en-US"/>
        </a:p>
      </dgm:t>
    </dgm:pt>
    <dgm:pt modelId="{C5408D6F-AE67-4BD0-BAA7-9AB37A71B50B}">
      <dgm:prSet phldrT="[Text]"/>
      <dgm:spPr/>
      <dgm:t>
        <a:bodyPr/>
        <a:lstStyle/>
        <a:p>
          <a:r>
            <a:rPr lang="en-US" dirty="0" smtClean="0"/>
            <a:t>No Coverage</a:t>
          </a:r>
          <a:endParaRPr lang="en-US" dirty="0"/>
        </a:p>
      </dgm:t>
    </dgm:pt>
    <dgm:pt modelId="{771780E5-9566-4541-91F4-5E6A8DB57180}" type="parTrans" cxnId="{D49AA2AF-DB12-4E8E-87EE-4A5E4C6B4713}">
      <dgm:prSet/>
      <dgm:spPr/>
      <dgm:t>
        <a:bodyPr/>
        <a:lstStyle/>
        <a:p>
          <a:endParaRPr lang="en-US"/>
        </a:p>
      </dgm:t>
    </dgm:pt>
    <dgm:pt modelId="{7052183C-AC54-4405-BA3A-610FA6EA50E3}" type="sibTrans" cxnId="{D49AA2AF-DB12-4E8E-87EE-4A5E4C6B4713}">
      <dgm:prSet/>
      <dgm:spPr/>
      <dgm:t>
        <a:bodyPr/>
        <a:lstStyle/>
        <a:p>
          <a:endParaRPr lang="en-US"/>
        </a:p>
      </dgm:t>
    </dgm:pt>
    <dgm:pt modelId="{EB3EA167-8788-49F7-A9EA-E909564DD1E5}">
      <dgm:prSet phldrT="[Text]"/>
      <dgm:spPr/>
      <dgm:t>
        <a:bodyPr/>
        <a:lstStyle/>
        <a:p>
          <a:pPr algn="l"/>
          <a:r>
            <a:rPr lang="en-US" b="0" i="0" dirty="0" smtClean="0"/>
            <a:t>Did the misrepresentation still exist before the occurrence? </a:t>
          </a:r>
        </a:p>
        <a:p>
          <a:pPr algn="l"/>
          <a:r>
            <a:rPr lang="en-US" b="0" i="0" dirty="0" smtClean="0"/>
            <a:t>Did it affect the extent of liability of the Insurer?</a:t>
          </a:r>
          <a:endParaRPr lang="en-US" dirty="0"/>
        </a:p>
      </dgm:t>
    </dgm:pt>
    <dgm:pt modelId="{92EE7376-A770-4440-B935-109CC4359FA3}" type="parTrans" cxnId="{B5C8473C-6DA5-4F7C-B083-09544F4B111A}">
      <dgm:prSet/>
      <dgm:spPr/>
      <dgm:t>
        <a:bodyPr/>
        <a:lstStyle/>
        <a:p>
          <a:endParaRPr lang="en-US"/>
        </a:p>
      </dgm:t>
    </dgm:pt>
    <dgm:pt modelId="{805FFAEE-8DA2-4BF3-B16E-DF685261F0FD}" type="sibTrans" cxnId="{B5C8473C-6DA5-4F7C-B083-09544F4B111A}">
      <dgm:prSet/>
      <dgm:spPr/>
      <dgm:t>
        <a:bodyPr/>
        <a:lstStyle/>
        <a:p>
          <a:endParaRPr lang="en-US"/>
        </a:p>
      </dgm:t>
    </dgm:pt>
    <dgm:pt modelId="{6C737BBD-277E-4078-9AAE-8EAD2494EB99}">
      <dgm:prSet phldrT="[Text]"/>
      <dgm:spPr/>
      <dgm:t>
        <a:bodyPr/>
        <a:lstStyle/>
        <a:p>
          <a:r>
            <a:rPr lang="en-US" dirty="0" smtClean="0"/>
            <a:t>Would </a:t>
          </a:r>
          <a:r>
            <a:rPr lang="en-US" u="sng" dirty="0" smtClean="0"/>
            <a:t>any</a:t>
          </a:r>
          <a:r>
            <a:rPr lang="en-US" dirty="0" smtClean="0"/>
            <a:t> reasonable insurer agree to cover had real facts been known? </a:t>
          </a:r>
          <a:endParaRPr lang="en-US" dirty="0"/>
        </a:p>
      </dgm:t>
    </dgm:pt>
    <dgm:pt modelId="{47BEF4D8-9292-44CD-96DB-7712EA7971A5}" type="parTrans" cxnId="{184560A4-F395-4753-92A8-98ECACC72507}">
      <dgm:prSet/>
      <dgm:spPr/>
      <dgm:t>
        <a:bodyPr/>
        <a:lstStyle/>
        <a:p>
          <a:endParaRPr lang="en-US"/>
        </a:p>
      </dgm:t>
    </dgm:pt>
    <dgm:pt modelId="{1A722AD7-70FC-41FF-940B-848B65D88008}" type="sibTrans" cxnId="{184560A4-F395-4753-92A8-98ECACC72507}">
      <dgm:prSet/>
      <dgm:spPr/>
      <dgm:t>
        <a:bodyPr/>
        <a:lstStyle/>
        <a:p>
          <a:endParaRPr lang="en-US"/>
        </a:p>
      </dgm:t>
    </dgm:pt>
    <dgm:pt modelId="{A52B077F-E314-497A-ADB5-212F52E6B1B4}">
      <dgm:prSet phldrT="[Text]"/>
      <dgm:spPr/>
      <dgm:t>
        <a:bodyPr/>
        <a:lstStyle/>
        <a:p>
          <a:r>
            <a:rPr lang="en-US" dirty="0" smtClean="0"/>
            <a:t>Partial Coverage based on real facts</a:t>
          </a:r>
          <a:endParaRPr lang="en-US" dirty="0"/>
        </a:p>
      </dgm:t>
    </dgm:pt>
    <dgm:pt modelId="{20E70A46-4A30-4892-BAFB-E60AFD7BA260}" type="parTrans" cxnId="{0E483730-A8D9-4252-9739-86C7F93FA98E}">
      <dgm:prSet/>
      <dgm:spPr/>
      <dgm:t>
        <a:bodyPr/>
        <a:lstStyle/>
        <a:p>
          <a:endParaRPr lang="en-US"/>
        </a:p>
      </dgm:t>
    </dgm:pt>
    <dgm:pt modelId="{26AC15E3-7D3F-4342-A983-5FCB02D4D5E0}" type="sibTrans" cxnId="{0E483730-A8D9-4252-9739-86C7F93FA98E}">
      <dgm:prSet/>
      <dgm:spPr/>
      <dgm:t>
        <a:bodyPr/>
        <a:lstStyle/>
        <a:p>
          <a:endParaRPr lang="en-US"/>
        </a:p>
      </dgm:t>
    </dgm:pt>
    <dgm:pt modelId="{C48C34F1-6B06-425F-84F8-616DECB2720C}">
      <dgm:prSet phldrT="[Text]"/>
      <dgm:spPr/>
      <dgm:t>
        <a:bodyPr/>
        <a:lstStyle/>
        <a:p>
          <a:r>
            <a:rPr lang="en-US" dirty="0" smtClean="0"/>
            <a:t>Void</a:t>
          </a:r>
          <a:endParaRPr lang="en-US" dirty="0"/>
        </a:p>
      </dgm:t>
    </dgm:pt>
    <dgm:pt modelId="{2F6D72E2-3C7F-47E0-99D4-F87F9E54D621}" type="parTrans" cxnId="{18D6D84A-BB5B-4CED-832A-FE1A364167D3}">
      <dgm:prSet/>
      <dgm:spPr/>
      <dgm:t>
        <a:bodyPr/>
        <a:lstStyle/>
        <a:p>
          <a:endParaRPr lang="en-US"/>
        </a:p>
      </dgm:t>
    </dgm:pt>
    <dgm:pt modelId="{79E0F8A3-1883-4768-9C49-546718CEB8FF}" type="sibTrans" cxnId="{18D6D84A-BB5B-4CED-832A-FE1A364167D3}">
      <dgm:prSet/>
      <dgm:spPr/>
      <dgm:t>
        <a:bodyPr/>
        <a:lstStyle/>
        <a:p>
          <a:endParaRPr lang="en-US"/>
        </a:p>
      </dgm:t>
    </dgm:pt>
    <dgm:pt modelId="{47EB7B66-D549-480F-831F-FB115242BFAF}">
      <dgm:prSet phldrT="[Text]"/>
      <dgm:spPr/>
      <dgm:t>
        <a:bodyPr/>
        <a:lstStyle/>
        <a:p>
          <a:r>
            <a:rPr lang="en-US" dirty="0" smtClean="0"/>
            <a:t>Full Coverage</a:t>
          </a:r>
          <a:endParaRPr lang="en-US" dirty="0"/>
        </a:p>
      </dgm:t>
    </dgm:pt>
    <dgm:pt modelId="{0016E636-8FD6-4499-8236-3E1124F21D85}" type="parTrans" cxnId="{3B6CB6A2-BA73-4574-8FBB-AA40E9DA5A6D}">
      <dgm:prSet/>
      <dgm:spPr/>
      <dgm:t>
        <a:bodyPr/>
        <a:lstStyle/>
        <a:p>
          <a:endParaRPr lang="en-US"/>
        </a:p>
      </dgm:t>
    </dgm:pt>
    <dgm:pt modelId="{8EE56D11-87A8-4767-8295-54FCE704290B}" type="sibTrans" cxnId="{3B6CB6A2-BA73-4574-8FBB-AA40E9DA5A6D}">
      <dgm:prSet/>
      <dgm:spPr/>
      <dgm:t>
        <a:bodyPr/>
        <a:lstStyle/>
        <a:p>
          <a:endParaRPr lang="en-US"/>
        </a:p>
      </dgm:t>
    </dgm:pt>
    <dgm:pt modelId="{501A06CF-1AE5-4119-AEDE-977856F2A3E5}" type="pres">
      <dgm:prSet presAssocID="{05FB27D9-3A79-4E2E-AD13-A9D256EA4BD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2D77474-A377-4B40-989E-AA3E40FAB0C0}" type="pres">
      <dgm:prSet presAssocID="{EC497C02-AE3B-4D87-9D89-4EB940FD02B0}" presName="root1" presStyleCnt="0"/>
      <dgm:spPr/>
    </dgm:pt>
    <dgm:pt modelId="{7876DC96-3D4A-40D3-8FEE-EBF2F10F8383}" type="pres">
      <dgm:prSet presAssocID="{EC497C02-AE3B-4D87-9D89-4EB940FD02B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EEB010-A5C3-4316-B911-0A3916DE008D}" type="pres">
      <dgm:prSet presAssocID="{EC497C02-AE3B-4D87-9D89-4EB940FD02B0}" presName="level2hierChild" presStyleCnt="0"/>
      <dgm:spPr/>
    </dgm:pt>
    <dgm:pt modelId="{AEA6A308-91D5-4097-A174-DDA5F09623D8}" type="pres">
      <dgm:prSet presAssocID="{6D70B9D7-200C-4542-A30B-54E3CD70E271}" presName="conn2-1" presStyleLbl="parChTrans1D2" presStyleIdx="0" presStyleCnt="2"/>
      <dgm:spPr/>
    </dgm:pt>
    <dgm:pt modelId="{124F54A6-3086-4D38-AAA4-762CE6AD4743}" type="pres">
      <dgm:prSet presAssocID="{6D70B9D7-200C-4542-A30B-54E3CD70E271}" presName="connTx" presStyleLbl="parChTrans1D2" presStyleIdx="0" presStyleCnt="2"/>
      <dgm:spPr/>
    </dgm:pt>
    <dgm:pt modelId="{D0470142-47B8-467D-B689-5463CD63C265}" type="pres">
      <dgm:prSet presAssocID="{371FD330-6AE4-4606-8901-5B002F1D5501}" presName="root2" presStyleCnt="0"/>
      <dgm:spPr/>
    </dgm:pt>
    <dgm:pt modelId="{3DD3E3F7-6CA0-4FED-B70F-051538D7B98E}" type="pres">
      <dgm:prSet presAssocID="{371FD330-6AE4-4606-8901-5B002F1D550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BA81DC-7EA1-435B-B89B-E1B2618AED48}" type="pres">
      <dgm:prSet presAssocID="{371FD330-6AE4-4606-8901-5B002F1D5501}" presName="level3hierChild" presStyleCnt="0"/>
      <dgm:spPr/>
    </dgm:pt>
    <dgm:pt modelId="{FA4DCF8C-4704-49F0-A277-B9CB8929E26F}" type="pres">
      <dgm:prSet presAssocID="{7C37A7B0-0F6A-463A-97CB-153C62C8C4DF}" presName="conn2-1" presStyleLbl="parChTrans1D3" presStyleIdx="0" presStyleCnt="2"/>
      <dgm:spPr/>
    </dgm:pt>
    <dgm:pt modelId="{3C668D73-0495-496E-BE2F-BB2668A222D0}" type="pres">
      <dgm:prSet presAssocID="{7C37A7B0-0F6A-463A-97CB-153C62C8C4DF}" presName="connTx" presStyleLbl="parChTrans1D3" presStyleIdx="0" presStyleCnt="2"/>
      <dgm:spPr/>
    </dgm:pt>
    <dgm:pt modelId="{0E78B501-135C-4276-BA1B-835531695DA5}" type="pres">
      <dgm:prSet presAssocID="{A2A03E4C-DD04-41EA-A51B-F7376B278593}" presName="root2" presStyleCnt="0"/>
      <dgm:spPr/>
    </dgm:pt>
    <dgm:pt modelId="{BE5A5066-BADC-41FE-A9C6-79F51B8B2B56}" type="pres">
      <dgm:prSet presAssocID="{A2A03E4C-DD04-41EA-A51B-F7376B278593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83E5D-4BDE-4825-B3F3-78500E9522B4}" type="pres">
      <dgm:prSet presAssocID="{A2A03E4C-DD04-41EA-A51B-F7376B278593}" presName="level3hierChild" presStyleCnt="0"/>
      <dgm:spPr/>
    </dgm:pt>
    <dgm:pt modelId="{DA07C77B-678A-442B-B08A-63F07644B2A5}" type="pres">
      <dgm:prSet presAssocID="{92EE7376-A770-4440-B935-109CC4359FA3}" presName="conn2-1" presStyleLbl="parChTrans1D3" presStyleIdx="1" presStyleCnt="2"/>
      <dgm:spPr/>
    </dgm:pt>
    <dgm:pt modelId="{BA15CCE4-3120-4B72-A72C-8F699D8524ED}" type="pres">
      <dgm:prSet presAssocID="{92EE7376-A770-4440-B935-109CC4359FA3}" presName="connTx" presStyleLbl="parChTrans1D3" presStyleIdx="1" presStyleCnt="2"/>
      <dgm:spPr/>
    </dgm:pt>
    <dgm:pt modelId="{FA6E1217-DA3F-4B67-8E02-E860ACF1C8CA}" type="pres">
      <dgm:prSet presAssocID="{EB3EA167-8788-49F7-A9EA-E909564DD1E5}" presName="root2" presStyleCnt="0"/>
      <dgm:spPr/>
    </dgm:pt>
    <dgm:pt modelId="{5379D9E5-9D14-4EDB-880F-0B05E295D1B5}" type="pres">
      <dgm:prSet presAssocID="{EB3EA167-8788-49F7-A9EA-E909564DD1E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CA55A-02DC-48DD-930B-79389B2804F7}" type="pres">
      <dgm:prSet presAssocID="{EB3EA167-8788-49F7-A9EA-E909564DD1E5}" presName="level3hierChild" presStyleCnt="0"/>
      <dgm:spPr/>
    </dgm:pt>
    <dgm:pt modelId="{63F4E3FE-D673-4D08-ACA1-7F37877D658F}" type="pres">
      <dgm:prSet presAssocID="{47BEF4D8-9292-44CD-96DB-7712EA7971A5}" presName="conn2-1" presStyleLbl="parChTrans1D4" presStyleIdx="0" presStyleCnt="4"/>
      <dgm:spPr/>
    </dgm:pt>
    <dgm:pt modelId="{8AF91FE5-4DEC-4EAF-81CC-435BB127D68B}" type="pres">
      <dgm:prSet presAssocID="{47BEF4D8-9292-44CD-96DB-7712EA7971A5}" presName="connTx" presStyleLbl="parChTrans1D4" presStyleIdx="0" presStyleCnt="4"/>
      <dgm:spPr/>
    </dgm:pt>
    <dgm:pt modelId="{7DEE60D3-0CC4-42FB-8648-7463BD150C36}" type="pres">
      <dgm:prSet presAssocID="{6C737BBD-277E-4078-9AAE-8EAD2494EB99}" presName="root2" presStyleCnt="0"/>
      <dgm:spPr/>
    </dgm:pt>
    <dgm:pt modelId="{94679A5C-F967-452B-A4AB-E8CA785E61AE}" type="pres">
      <dgm:prSet presAssocID="{6C737BBD-277E-4078-9AAE-8EAD2494EB99}" presName="LevelTwoTextNode" presStyleLbl="node4" presStyleIdx="0" presStyleCnt="4" custLinFactY="31630" custLinFactNeighborX="-626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68A68C-CF80-42C2-B5CD-64A90AE1C7C8}" type="pres">
      <dgm:prSet presAssocID="{6C737BBD-277E-4078-9AAE-8EAD2494EB99}" presName="level3hierChild" presStyleCnt="0"/>
      <dgm:spPr/>
    </dgm:pt>
    <dgm:pt modelId="{562612F4-1512-4FF2-AD52-9CB9F289A1AE}" type="pres">
      <dgm:prSet presAssocID="{20E70A46-4A30-4892-BAFB-E60AFD7BA260}" presName="conn2-1" presStyleLbl="parChTrans1D4" presStyleIdx="1" presStyleCnt="4"/>
      <dgm:spPr/>
    </dgm:pt>
    <dgm:pt modelId="{90119AD9-0D49-42D4-98D2-17328ECEE181}" type="pres">
      <dgm:prSet presAssocID="{20E70A46-4A30-4892-BAFB-E60AFD7BA260}" presName="connTx" presStyleLbl="parChTrans1D4" presStyleIdx="1" presStyleCnt="4"/>
      <dgm:spPr/>
    </dgm:pt>
    <dgm:pt modelId="{2F0AD1BD-607F-428D-B257-31DD8B647ECB}" type="pres">
      <dgm:prSet presAssocID="{A52B077F-E314-497A-ADB5-212F52E6B1B4}" presName="root2" presStyleCnt="0"/>
      <dgm:spPr/>
    </dgm:pt>
    <dgm:pt modelId="{FE127B2D-F449-4111-BFDC-DDCFF27C22FA}" type="pres">
      <dgm:prSet presAssocID="{A52B077F-E314-497A-ADB5-212F52E6B1B4}" presName="LevelTwoTextNode" presStyleLbl="node4" presStyleIdx="1" presStyleCnt="4" custLinFactY="100000" custLinFactNeighborX="-3104" custLinFactNeighborY="162332">
        <dgm:presLayoutVars>
          <dgm:chPref val="3"/>
        </dgm:presLayoutVars>
      </dgm:prSet>
      <dgm:spPr/>
    </dgm:pt>
    <dgm:pt modelId="{5A1177BD-6CFE-4EDE-AB6F-1DC0BC6DF4E9}" type="pres">
      <dgm:prSet presAssocID="{A52B077F-E314-497A-ADB5-212F52E6B1B4}" presName="level3hierChild" presStyleCnt="0"/>
      <dgm:spPr/>
    </dgm:pt>
    <dgm:pt modelId="{B9DD108D-2695-490A-982A-1F93BB1C2DF1}" type="pres">
      <dgm:prSet presAssocID="{2F6D72E2-3C7F-47E0-99D4-F87F9E54D621}" presName="conn2-1" presStyleLbl="parChTrans1D4" presStyleIdx="2" presStyleCnt="4"/>
      <dgm:spPr/>
    </dgm:pt>
    <dgm:pt modelId="{CB629750-72D7-4E90-A9CA-29B6F1AB829A}" type="pres">
      <dgm:prSet presAssocID="{2F6D72E2-3C7F-47E0-99D4-F87F9E54D621}" presName="connTx" presStyleLbl="parChTrans1D4" presStyleIdx="2" presStyleCnt="4"/>
      <dgm:spPr/>
    </dgm:pt>
    <dgm:pt modelId="{AC473B84-81A6-4A38-A80D-FA9AF85A2F59}" type="pres">
      <dgm:prSet presAssocID="{C48C34F1-6B06-425F-84F8-616DECB2720C}" presName="root2" presStyleCnt="0"/>
      <dgm:spPr/>
    </dgm:pt>
    <dgm:pt modelId="{869C70FC-2593-4A2A-853B-5C17C5A8A29A}" type="pres">
      <dgm:prSet presAssocID="{C48C34F1-6B06-425F-84F8-616DECB2720C}" presName="LevelTwoTextNode" presStyleLbl="node4" presStyleIdx="2" presStyleCnt="4" custLinFactNeighborX="-4841" custLinFactNeighborY="9646">
        <dgm:presLayoutVars>
          <dgm:chPref val="3"/>
        </dgm:presLayoutVars>
      </dgm:prSet>
      <dgm:spPr/>
    </dgm:pt>
    <dgm:pt modelId="{E9E81ACA-4E92-4155-B456-70C31BD0A725}" type="pres">
      <dgm:prSet presAssocID="{C48C34F1-6B06-425F-84F8-616DECB2720C}" presName="level3hierChild" presStyleCnt="0"/>
      <dgm:spPr/>
    </dgm:pt>
    <dgm:pt modelId="{B90A72AF-AC94-40B2-919E-0A39AF539291}" type="pres">
      <dgm:prSet presAssocID="{0016E636-8FD6-4499-8236-3E1124F21D85}" presName="conn2-1" presStyleLbl="parChTrans1D4" presStyleIdx="3" presStyleCnt="4"/>
      <dgm:spPr/>
    </dgm:pt>
    <dgm:pt modelId="{B7C47F42-94FC-4FD5-AF57-3111A3DD7DA8}" type="pres">
      <dgm:prSet presAssocID="{0016E636-8FD6-4499-8236-3E1124F21D85}" presName="connTx" presStyleLbl="parChTrans1D4" presStyleIdx="3" presStyleCnt="4"/>
      <dgm:spPr/>
    </dgm:pt>
    <dgm:pt modelId="{623A4974-C51E-4498-9990-DEB62A694C74}" type="pres">
      <dgm:prSet presAssocID="{47EB7B66-D549-480F-831F-FB115242BFAF}" presName="root2" presStyleCnt="0"/>
      <dgm:spPr/>
    </dgm:pt>
    <dgm:pt modelId="{A772FD0F-44A4-4E89-908E-B51DD795104A}" type="pres">
      <dgm:prSet presAssocID="{47EB7B66-D549-480F-831F-FB115242BFAF}" presName="LevelTwoTextNode" presStyleLbl="node4" presStyleIdx="3" presStyleCnt="4" custLinFactY="-21062" custLinFactNeighborX="-6999" custLinFactNeighborY="-100000">
        <dgm:presLayoutVars>
          <dgm:chPref val="3"/>
        </dgm:presLayoutVars>
      </dgm:prSet>
      <dgm:spPr/>
    </dgm:pt>
    <dgm:pt modelId="{1B1453A5-B6C4-42C5-B8BE-466F2A0BBBB5}" type="pres">
      <dgm:prSet presAssocID="{47EB7B66-D549-480F-831F-FB115242BFAF}" presName="level3hierChild" presStyleCnt="0"/>
      <dgm:spPr/>
    </dgm:pt>
    <dgm:pt modelId="{FF923638-106F-481E-8DB5-6A24DE6F797A}" type="pres">
      <dgm:prSet presAssocID="{771780E5-9566-4541-91F4-5E6A8DB57180}" presName="conn2-1" presStyleLbl="parChTrans1D2" presStyleIdx="1" presStyleCnt="2"/>
      <dgm:spPr/>
    </dgm:pt>
    <dgm:pt modelId="{F3BAA70C-C24D-4D75-8831-7830DC40D90E}" type="pres">
      <dgm:prSet presAssocID="{771780E5-9566-4541-91F4-5E6A8DB57180}" presName="connTx" presStyleLbl="parChTrans1D2" presStyleIdx="1" presStyleCnt="2"/>
      <dgm:spPr/>
    </dgm:pt>
    <dgm:pt modelId="{65325ACD-71D5-4DA7-B06D-8AB020024FD9}" type="pres">
      <dgm:prSet presAssocID="{C5408D6F-AE67-4BD0-BAA7-9AB37A71B50B}" presName="root2" presStyleCnt="0"/>
      <dgm:spPr/>
    </dgm:pt>
    <dgm:pt modelId="{A2D32CDB-D9FB-4901-A3FC-49A2F6648257}" type="pres">
      <dgm:prSet presAssocID="{C5408D6F-AE67-4BD0-BAA7-9AB37A71B50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468D6B-66E8-4F45-8E10-365703AC836A}" type="pres">
      <dgm:prSet presAssocID="{C5408D6F-AE67-4BD0-BAA7-9AB37A71B50B}" presName="level3hierChild" presStyleCnt="0"/>
      <dgm:spPr/>
    </dgm:pt>
  </dgm:ptLst>
  <dgm:cxnLst>
    <dgm:cxn modelId="{B5C8473C-6DA5-4F7C-B083-09544F4B111A}" srcId="{371FD330-6AE4-4606-8901-5B002F1D5501}" destId="{EB3EA167-8788-49F7-A9EA-E909564DD1E5}" srcOrd="1" destOrd="0" parTransId="{92EE7376-A770-4440-B935-109CC4359FA3}" sibTransId="{805FFAEE-8DA2-4BF3-B16E-DF685261F0FD}"/>
    <dgm:cxn modelId="{15E41C45-11F0-4F62-B4AF-A8E4CED913FC}" type="presOf" srcId="{C48C34F1-6B06-425F-84F8-616DECB2720C}" destId="{869C70FC-2593-4A2A-853B-5C17C5A8A29A}" srcOrd="0" destOrd="0" presId="urn:microsoft.com/office/officeart/2005/8/layout/hierarchy2"/>
    <dgm:cxn modelId="{09ECADC1-A791-46E0-B6AD-DE453A63D773}" type="presOf" srcId="{771780E5-9566-4541-91F4-5E6A8DB57180}" destId="{FF923638-106F-481E-8DB5-6A24DE6F797A}" srcOrd="0" destOrd="0" presId="urn:microsoft.com/office/officeart/2005/8/layout/hierarchy2"/>
    <dgm:cxn modelId="{8D88B065-2C85-4460-AF88-24BD59C9F040}" type="presOf" srcId="{2F6D72E2-3C7F-47E0-99D4-F87F9E54D621}" destId="{B9DD108D-2695-490A-982A-1F93BB1C2DF1}" srcOrd="0" destOrd="0" presId="urn:microsoft.com/office/officeart/2005/8/layout/hierarchy2"/>
    <dgm:cxn modelId="{0161A1FD-75D1-42E1-B40D-069A02A6B60F}" type="presOf" srcId="{6D70B9D7-200C-4542-A30B-54E3CD70E271}" destId="{AEA6A308-91D5-4097-A174-DDA5F09623D8}" srcOrd="0" destOrd="0" presId="urn:microsoft.com/office/officeart/2005/8/layout/hierarchy2"/>
    <dgm:cxn modelId="{A2E573DE-8F87-4F63-B59A-8088FA7E3859}" type="presOf" srcId="{47BEF4D8-9292-44CD-96DB-7712EA7971A5}" destId="{8AF91FE5-4DEC-4EAF-81CC-435BB127D68B}" srcOrd="1" destOrd="0" presId="urn:microsoft.com/office/officeart/2005/8/layout/hierarchy2"/>
    <dgm:cxn modelId="{1DF76538-6B31-4685-9286-2092889DE810}" type="presOf" srcId="{6D70B9D7-200C-4542-A30B-54E3CD70E271}" destId="{124F54A6-3086-4D38-AAA4-762CE6AD4743}" srcOrd="1" destOrd="0" presId="urn:microsoft.com/office/officeart/2005/8/layout/hierarchy2"/>
    <dgm:cxn modelId="{2B208624-41CA-44B0-83E0-5299D01F33FD}" type="presOf" srcId="{A2A03E4C-DD04-41EA-A51B-F7376B278593}" destId="{BE5A5066-BADC-41FE-A9C6-79F51B8B2B56}" srcOrd="0" destOrd="0" presId="urn:microsoft.com/office/officeart/2005/8/layout/hierarchy2"/>
    <dgm:cxn modelId="{C17DE1C1-D986-4AA2-B40A-09E54E882C1C}" type="presOf" srcId="{371FD330-6AE4-4606-8901-5B002F1D5501}" destId="{3DD3E3F7-6CA0-4FED-B70F-051538D7B98E}" srcOrd="0" destOrd="0" presId="urn:microsoft.com/office/officeart/2005/8/layout/hierarchy2"/>
    <dgm:cxn modelId="{D49AA2AF-DB12-4E8E-87EE-4A5E4C6B4713}" srcId="{EC497C02-AE3B-4D87-9D89-4EB940FD02B0}" destId="{C5408D6F-AE67-4BD0-BAA7-9AB37A71B50B}" srcOrd="1" destOrd="0" parTransId="{771780E5-9566-4541-91F4-5E6A8DB57180}" sibTransId="{7052183C-AC54-4405-BA3A-610FA6EA50E3}"/>
    <dgm:cxn modelId="{06B9F54C-15E1-431A-A170-A0A944D02341}" srcId="{05FB27D9-3A79-4E2E-AD13-A9D256EA4BDD}" destId="{EC497C02-AE3B-4D87-9D89-4EB940FD02B0}" srcOrd="0" destOrd="0" parTransId="{CD9B3334-EE92-4D35-B3BE-F19729597BCC}" sibTransId="{4C241D02-FA1C-4E14-A1D9-E394FF706A11}"/>
    <dgm:cxn modelId="{0425F88C-2DA2-44F5-BE4C-D0C121AE7149}" srcId="{371FD330-6AE4-4606-8901-5B002F1D5501}" destId="{A2A03E4C-DD04-41EA-A51B-F7376B278593}" srcOrd="0" destOrd="0" parTransId="{7C37A7B0-0F6A-463A-97CB-153C62C8C4DF}" sibTransId="{324F6559-EB36-43C5-904B-60C49ED3CDD0}"/>
    <dgm:cxn modelId="{925DA01C-2ACB-4456-B01E-F61933C0D1AA}" type="presOf" srcId="{20E70A46-4A30-4892-BAFB-E60AFD7BA260}" destId="{90119AD9-0D49-42D4-98D2-17328ECEE181}" srcOrd="1" destOrd="0" presId="urn:microsoft.com/office/officeart/2005/8/layout/hierarchy2"/>
    <dgm:cxn modelId="{B194EABB-4B7A-4926-A83B-613F22EA06C9}" type="presOf" srcId="{47EB7B66-D549-480F-831F-FB115242BFAF}" destId="{A772FD0F-44A4-4E89-908E-B51DD795104A}" srcOrd="0" destOrd="0" presId="urn:microsoft.com/office/officeart/2005/8/layout/hierarchy2"/>
    <dgm:cxn modelId="{75B4A491-78C9-4EBC-B964-153546CC992A}" type="presOf" srcId="{92EE7376-A770-4440-B935-109CC4359FA3}" destId="{BA15CCE4-3120-4B72-A72C-8F699D8524ED}" srcOrd="1" destOrd="0" presId="urn:microsoft.com/office/officeart/2005/8/layout/hierarchy2"/>
    <dgm:cxn modelId="{18D6D84A-BB5B-4CED-832A-FE1A364167D3}" srcId="{6C737BBD-277E-4078-9AAE-8EAD2494EB99}" destId="{C48C34F1-6B06-425F-84F8-616DECB2720C}" srcOrd="1" destOrd="0" parTransId="{2F6D72E2-3C7F-47E0-99D4-F87F9E54D621}" sibTransId="{79E0F8A3-1883-4768-9C49-546718CEB8FF}"/>
    <dgm:cxn modelId="{C82744A8-A978-43CD-96E7-0324DF9A2929}" type="presOf" srcId="{47BEF4D8-9292-44CD-96DB-7712EA7971A5}" destId="{63F4E3FE-D673-4D08-ACA1-7F37877D658F}" srcOrd="0" destOrd="0" presId="urn:microsoft.com/office/officeart/2005/8/layout/hierarchy2"/>
    <dgm:cxn modelId="{52850D02-C147-4CBF-AD3B-5BF0D67B84B3}" srcId="{EC497C02-AE3B-4D87-9D89-4EB940FD02B0}" destId="{371FD330-6AE4-4606-8901-5B002F1D5501}" srcOrd="0" destOrd="0" parTransId="{6D70B9D7-200C-4542-A30B-54E3CD70E271}" sibTransId="{D1EE5ACB-AA76-4544-BEB7-06CB28E09FFA}"/>
    <dgm:cxn modelId="{51CAFBA2-9D1F-42E6-A3C2-55F91524AEBF}" type="presOf" srcId="{20E70A46-4A30-4892-BAFB-E60AFD7BA260}" destId="{562612F4-1512-4FF2-AD52-9CB9F289A1AE}" srcOrd="0" destOrd="0" presId="urn:microsoft.com/office/officeart/2005/8/layout/hierarchy2"/>
    <dgm:cxn modelId="{31C8D2C3-33D3-45A7-8185-ED66503B7FCF}" type="presOf" srcId="{EB3EA167-8788-49F7-A9EA-E909564DD1E5}" destId="{5379D9E5-9D14-4EDB-880F-0B05E295D1B5}" srcOrd="0" destOrd="0" presId="urn:microsoft.com/office/officeart/2005/8/layout/hierarchy2"/>
    <dgm:cxn modelId="{F742931B-C6D0-4E9E-90EB-7D4603A66253}" type="presOf" srcId="{92EE7376-A770-4440-B935-109CC4359FA3}" destId="{DA07C77B-678A-442B-B08A-63F07644B2A5}" srcOrd="0" destOrd="0" presId="urn:microsoft.com/office/officeart/2005/8/layout/hierarchy2"/>
    <dgm:cxn modelId="{9C652B36-31A8-4510-827F-62031CB7EDC8}" type="presOf" srcId="{0016E636-8FD6-4499-8236-3E1124F21D85}" destId="{B7C47F42-94FC-4FD5-AF57-3111A3DD7DA8}" srcOrd="1" destOrd="0" presId="urn:microsoft.com/office/officeart/2005/8/layout/hierarchy2"/>
    <dgm:cxn modelId="{184560A4-F395-4753-92A8-98ECACC72507}" srcId="{EB3EA167-8788-49F7-A9EA-E909564DD1E5}" destId="{6C737BBD-277E-4078-9AAE-8EAD2494EB99}" srcOrd="0" destOrd="0" parTransId="{47BEF4D8-9292-44CD-96DB-7712EA7971A5}" sibTransId="{1A722AD7-70FC-41FF-940B-848B65D88008}"/>
    <dgm:cxn modelId="{6427A982-78D3-4C4A-ABF6-8F1D7441C64F}" type="presOf" srcId="{771780E5-9566-4541-91F4-5E6A8DB57180}" destId="{F3BAA70C-C24D-4D75-8831-7830DC40D90E}" srcOrd="1" destOrd="0" presId="urn:microsoft.com/office/officeart/2005/8/layout/hierarchy2"/>
    <dgm:cxn modelId="{A13482E7-4BF6-4A0B-BB8C-2618A1281005}" type="presOf" srcId="{2F6D72E2-3C7F-47E0-99D4-F87F9E54D621}" destId="{CB629750-72D7-4E90-A9CA-29B6F1AB829A}" srcOrd="1" destOrd="0" presId="urn:microsoft.com/office/officeart/2005/8/layout/hierarchy2"/>
    <dgm:cxn modelId="{7E1F2FFB-00C6-4A7B-A1A2-C2952E33F3AB}" type="presOf" srcId="{7C37A7B0-0F6A-463A-97CB-153C62C8C4DF}" destId="{3C668D73-0495-496E-BE2F-BB2668A222D0}" srcOrd="1" destOrd="0" presId="urn:microsoft.com/office/officeart/2005/8/layout/hierarchy2"/>
    <dgm:cxn modelId="{3B6CB6A2-BA73-4574-8FBB-AA40E9DA5A6D}" srcId="{EB3EA167-8788-49F7-A9EA-E909564DD1E5}" destId="{47EB7B66-D549-480F-831F-FB115242BFAF}" srcOrd="1" destOrd="0" parTransId="{0016E636-8FD6-4499-8236-3E1124F21D85}" sibTransId="{8EE56D11-87A8-4767-8295-54FCE704290B}"/>
    <dgm:cxn modelId="{7E176722-DBD2-4FC4-8B73-DE57E6D4B8D5}" type="presOf" srcId="{7C37A7B0-0F6A-463A-97CB-153C62C8C4DF}" destId="{FA4DCF8C-4704-49F0-A277-B9CB8929E26F}" srcOrd="0" destOrd="0" presId="urn:microsoft.com/office/officeart/2005/8/layout/hierarchy2"/>
    <dgm:cxn modelId="{49AA2B1A-4E42-47D3-80FD-6F5053460C92}" type="presOf" srcId="{C5408D6F-AE67-4BD0-BAA7-9AB37A71B50B}" destId="{A2D32CDB-D9FB-4901-A3FC-49A2F6648257}" srcOrd="0" destOrd="0" presId="urn:microsoft.com/office/officeart/2005/8/layout/hierarchy2"/>
    <dgm:cxn modelId="{0E483730-A8D9-4252-9739-86C7F93FA98E}" srcId="{6C737BBD-277E-4078-9AAE-8EAD2494EB99}" destId="{A52B077F-E314-497A-ADB5-212F52E6B1B4}" srcOrd="0" destOrd="0" parTransId="{20E70A46-4A30-4892-BAFB-E60AFD7BA260}" sibTransId="{26AC15E3-7D3F-4342-A983-5FCB02D4D5E0}"/>
    <dgm:cxn modelId="{B43B6E65-32F7-4604-8201-1BA4936C0E21}" type="presOf" srcId="{05FB27D9-3A79-4E2E-AD13-A9D256EA4BDD}" destId="{501A06CF-1AE5-4119-AEDE-977856F2A3E5}" srcOrd="0" destOrd="0" presId="urn:microsoft.com/office/officeart/2005/8/layout/hierarchy2"/>
    <dgm:cxn modelId="{03031927-694C-477A-9944-C327AE4551D7}" type="presOf" srcId="{EC497C02-AE3B-4D87-9D89-4EB940FD02B0}" destId="{7876DC96-3D4A-40D3-8FEE-EBF2F10F8383}" srcOrd="0" destOrd="0" presId="urn:microsoft.com/office/officeart/2005/8/layout/hierarchy2"/>
    <dgm:cxn modelId="{6E7C5FE1-D03F-4C18-A841-48152818CBA2}" type="presOf" srcId="{A52B077F-E314-497A-ADB5-212F52E6B1B4}" destId="{FE127B2D-F449-4111-BFDC-DDCFF27C22FA}" srcOrd="0" destOrd="0" presId="urn:microsoft.com/office/officeart/2005/8/layout/hierarchy2"/>
    <dgm:cxn modelId="{42DB919A-912D-476C-AE6B-C3645EC1B7CB}" type="presOf" srcId="{0016E636-8FD6-4499-8236-3E1124F21D85}" destId="{B90A72AF-AC94-40B2-919E-0A39AF539291}" srcOrd="0" destOrd="0" presId="urn:microsoft.com/office/officeart/2005/8/layout/hierarchy2"/>
    <dgm:cxn modelId="{2CA3011A-6AD0-41BF-9AD4-BA8CD472A9C7}" type="presOf" srcId="{6C737BBD-277E-4078-9AAE-8EAD2494EB99}" destId="{94679A5C-F967-452B-A4AB-E8CA785E61AE}" srcOrd="0" destOrd="0" presId="urn:microsoft.com/office/officeart/2005/8/layout/hierarchy2"/>
    <dgm:cxn modelId="{551D0724-4558-4D44-8AA8-11AE5898FE35}" type="presParOf" srcId="{501A06CF-1AE5-4119-AEDE-977856F2A3E5}" destId="{C2D77474-A377-4B40-989E-AA3E40FAB0C0}" srcOrd="0" destOrd="0" presId="urn:microsoft.com/office/officeart/2005/8/layout/hierarchy2"/>
    <dgm:cxn modelId="{6D5F055E-AD44-462C-88F5-0E6CB479A12C}" type="presParOf" srcId="{C2D77474-A377-4B40-989E-AA3E40FAB0C0}" destId="{7876DC96-3D4A-40D3-8FEE-EBF2F10F8383}" srcOrd="0" destOrd="0" presId="urn:microsoft.com/office/officeart/2005/8/layout/hierarchy2"/>
    <dgm:cxn modelId="{A5B84921-3B65-435B-81E7-73BE73DBC6F0}" type="presParOf" srcId="{C2D77474-A377-4B40-989E-AA3E40FAB0C0}" destId="{02EEB010-A5C3-4316-B911-0A3916DE008D}" srcOrd="1" destOrd="0" presId="urn:microsoft.com/office/officeart/2005/8/layout/hierarchy2"/>
    <dgm:cxn modelId="{ED2460F6-FE12-4B79-9DE2-3B0BF01DBDA5}" type="presParOf" srcId="{02EEB010-A5C3-4316-B911-0A3916DE008D}" destId="{AEA6A308-91D5-4097-A174-DDA5F09623D8}" srcOrd="0" destOrd="0" presId="urn:microsoft.com/office/officeart/2005/8/layout/hierarchy2"/>
    <dgm:cxn modelId="{BEA17312-E338-4C96-B44B-74841EB22CFF}" type="presParOf" srcId="{AEA6A308-91D5-4097-A174-DDA5F09623D8}" destId="{124F54A6-3086-4D38-AAA4-762CE6AD4743}" srcOrd="0" destOrd="0" presId="urn:microsoft.com/office/officeart/2005/8/layout/hierarchy2"/>
    <dgm:cxn modelId="{55C58AB5-190E-4E15-BDDF-F1348E2ABEC4}" type="presParOf" srcId="{02EEB010-A5C3-4316-B911-0A3916DE008D}" destId="{D0470142-47B8-467D-B689-5463CD63C265}" srcOrd="1" destOrd="0" presId="urn:microsoft.com/office/officeart/2005/8/layout/hierarchy2"/>
    <dgm:cxn modelId="{0459AEF2-FD97-4BC0-ACCB-5BFA0F7EDD19}" type="presParOf" srcId="{D0470142-47B8-467D-B689-5463CD63C265}" destId="{3DD3E3F7-6CA0-4FED-B70F-051538D7B98E}" srcOrd="0" destOrd="0" presId="urn:microsoft.com/office/officeart/2005/8/layout/hierarchy2"/>
    <dgm:cxn modelId="{7C125AD3-29F2-4460-8FAD-8D2275FDC29D}" type="presParOf" srcId="{D0470142-47B8-467D-B689-5463CD63C265}" destId="{D3BA81DC-7EA1-435B-B89B-E1B2618AED48}" srcOrd="1" destOrd="0" presId="urn:microsoft.com/office/officeart/2005/8/layout/hierarchy2"/>
    <dgm:cxn modelId="{090E830F-645C-4E88-B3AE-2BB6832C6D4F}" type="presParOf" srcId="{D3BA81DC-7EA1-435B-B89B-E1B2618AED48}" destId="{FA4DCF8C-4704-49F0-A277-B9CB8929E26F}" srcOrd="0" destOrd="0" presId="urn:microsoft.com/office/officeart/2005/8/layout/hierarchy2"/>
    <dgm:cxn modelId="{839F74EA-653B-4533-838D-A9403B3DBCA9}" type="presParOf" srcId="{FA4DCF8C-4704-49F0-A277-B9CB8929E26F}" destId="{3C668D73-0495-496E-BE2F-BB2668A222D0}" srcOrd="0" destOrd="0" presId="urn:microsoft.com/office/officeart/2005/8/layout/hierarchy2"/>
    <dgm:cxn modelId="{4DD34C67-A46A-4929-A737-9AFEDA13AF7B}" type="presParOf" srcId="{D3BA81DC-7EA1-435B-B89B-E1B2618AED48}" destId="{0E78B501-135C-4276-BA1B-835531695DA5}" srcOrd="1" destOrd="0" presId="urn:microsoft.com/office/officeart/2005/8/layout/hierarchy2"/>
    <dgm:cxn modelId="{13BC5CAD-C56C-4AF8-842F-08D641D879E4}" type="presParOf" srcId="{0E78B501-135C-4276-BA1B-835531695DA5}" destId="{BE5A5066-BADC-41FE-A9C6-79F51B8B2B56}" srcOrd="0" destOrd="0" presId="urn:microsoft.com/office/officeart/2005/8/layout/hierarchy2"/>
    <dgm:cxn modelId="{55B9AE21-A8A1-40CB-A967-D0E4F93F5F3C}" type="presParOf" srcId="{0E78B501-135C-4276-BA1B-835531695DA5}" destId="{FE183E5D-4BDE-4825-B3F3-78500E9522B4}" srcOrd="1" destOrd="0" presId="urn:microsoft.com/office/officeart/2005/8/layout/hierarchy2"/>
    <dgm:cxn modelId="{06164C7B-D060-422E-B0E9-234B1AC1A1C5}" type="presParOf" srcId="{D3BA81DC-7EA1-435B-B89B-E1B2618AED48}" destId="{DA07C77B-678A-442B-B08A-63F07644B2A5}" srcOrd="2" destOrd="0" presId="urn:microsoft.com/office/officeart/2005/8/layout/hierarchy2"/>
    <dgm:cxn modelId="{514F82B6-282F-4565-BCF9-F284DF3E1EA3}" type="presParOf" srcId="{DA07C77B-678A-442B-B08A-63F07644B2A5}" destId="{BA15CCE4-3120-4B72-A72C-8F699D8524ED}" srcOrd="0" destOrd="0" presId="urn:microsoft.com/office/officeart/2005/8/layout/hierarchy2"/>
    <dgm:cxn modelId="{A26C9F82-5398-4A8A-AB48-79301DA4A898}" type="presParOf" srcId="{D3BA81DC-7EA1-435B-B89B-E1B2618AED48}" destId="{FA6E1217-DA3F-4B67-8E02-E860ACF1C8CA}" srcOrd="3" destOrd="0" presId="urn:microsoft.com/office/officeart/2005/8/layout/hierarchy2"/>
    <dgm:cxn modelId="{44E2A64D-216B-4B24-A7D5-F9A340F7FE99}" type="presParOf" srcId="{FA6E1217-DA3F-4B67-8E02-E860ACF1C8CA}" destId="{5379D9E5-9D14-4EDB-880F-0B05E295D1B5}" srcOrd="0" destOrd="0" presId="urn:microsoft.com/office/officeart/2005/8/layout/hierarchy2"/>
    <dgm:cxn modelId="{3B69A768-EB9C-4346-997B-C011EDB4512A}" type="presParOf" srcId="{FA6E1217-DA3F-4B67-8E02-E860ACF1C8CA}" destId="{751CA55A-02DC-48DD-930B-79389B2804F7}" srcOrd="1" destOrd="0" presId="urn:microsoft.com/office/officeart/2005/8/layout/hierarchy2"/>
    <dgm:cxn modelId="{A228D6AB-204E-433B-995E-DAD52E10A1D2}" type="presParOf" srcId="{751CA55A-02DC-48DD-930B-79389B2804F7}" destId="{63F4E3FE-D673-4D08-ACA1-7F37877D658F}" srcOrd="0" destOrd="0" presId="urn:microsoft.com/office/officeart/2005/8/layout/hierarchy2"/>
    <dgm:cxn modelId="{6AE6DC56-373B-4581-8F4A-2DCB6436E436}" type="presParOf" srcId="{63F4E3FE-D673-4D08-ACA1-7F37877D658F}" destId="{8AF91FE5-4DEC-4EAF-81CC-435BB127D68B}" srcOrd="0" destOrd="0" presId="urn:microsoft.com/office/officeart/2005/8/layout/hierarchy2"/>
    <dgm:cxn modelId="{773DF07A-FBAE-4A2B-8DEC-68BAD923FF6E}" type="presParOf" srcId="{751CA55A-02DC-48DD-930B-79389B2804F7}" destId="{7DEE60D3-0CC4-42FB-8648-7463BD150C36}" srcOrd="1" destOrd="0" presId="urn:microsoft.com/office/officeart/2005/8/layout/hierarchy2"/>
    <dgm:cxn modelId="{32C9A57A-D372-41E3-8BF6-F934DB0ABDDB}" type="presParOf" srcId="{7DEE60D3-0CC4-42FB-8648-7463BD150C36}" destId="{94679A5C-F967-452B-A4AB-E8CA785E61AE}" srcOrd="0" destOrd="0" presId="urn:microsoft.com/office/officeart/2005/8/layout/hierarchy2"/>
    <dgm:cxn modelId="{85F817E1-07A5-4CF0-88CD-16275365AF66}" type="presParOf" srcId="{7DEE60D3-0CC4-42FB-8648-7463BD150C36}" destId="{BC68A68C-CF80-42C2-B5CD-64A90AE1C7C8}" srcOrd="1" destOrd="0" presId="urn:microsoft.com/office/officeart/2005/8/layout/hierarchy2"/>
    <dgm:cxn modelId="{9D3151A8-B163-451E-A653-3668E2E3979F}" type="presParOf" srcId="{BC68A68C-CF80-42C2-B5CD-64A90AE1C7C8}" destId="{562612F4-1512-4FF2-AD52-9CB9F289A1AE}" srcOrd="0" destOrd="0" presId="urn:microsoft.com/office/officeart/2005/8/layout/hierarchy2"/>
    <dgm:cxn modelId="{68197B0B-C838-45BA-8DE0-412D833F8F24}" type="presParOf" srcId="{562612F4-1512-4FF2-AD52-9CB9F289A1AE}" destId="{90119AD9-0D49-42D4-98D2-17328ECEE181}" srcOrd="0" destOrd="0" presId="urn:microsoft.com/office/officeart/2005/8/layout/hierarchy2"/>
    <dgm:cxn modelId="{36328D3C-6D75-42D5-8A4B-80974B3CB093}" type="presParOf" srcId="{BC68A68C-CF80-42C2-B5CD-64A90AE1C7C8}" destId="{2F0AD1BD-607F-428D-B257-31DD8B647ECB}" srcOrd="1" destOrd="0" presId="urn:microsoft.com/office/officeart/2005/8/layout/hierarchy2"/>
    <dgm:cxn modelId="{881BB7DD-226C-49F8-A32D-B51627D54509}" type="presParOf" srcId="{2F0AD1BD-607F-428D-B257-31DD8B647ECB}" destId="{FE127B2D-F449-4111-BFDC-DDCFF27C22FA}" srcOrd="0" destOrd="0" presId="urn:microsoft.com/office/officeart/2005/8/layout/hierarchy2"/>
    <dgm:cxn modelId="{5118D2E7-A526-4BD0-B9D1-2EDA2477E3B7}" type="presParOf" srcId="{2F0AD1BD-607F-428D-B257-31DD8B647ECB}" destId="{5A1177BD-6CFE-4EDE-AB6F-1DC0BC6DF4E9}" srcOrd="1" destOrd="0" presId="urn:microsoft.com/office/officeart/2005/8/layout/hierarchy2"/>
    <dgm:cxn modelId="{629D6882-BF5E-44E8-8383-68D92870ACE6}" type="presParOf" srcId="{BC68A68C-CF80-42C2-B5CD-64A90AE1C7C8}" destId="{B9DD108D-2695-490A-982A-1F93BB1C2DF1}" srcOrd="2" destOrd="0" presId="urn:microsoft.com/office/officeart/2005/8/layout/hierarchy2"/>
    <dgm:cxn modelId="{FAC2F2A2-3F73-43B3-8CC6-01FA75D4D61F}" type="presParOf" srcId="{B9DD108D-2695-490A-982A-1F93BB1C2DF1}" destId="{CB629750-72D7-4E90-A9CA-29B6F1AB829A}" srcOrd="0" destOrd="0" presId="urn:microsoft.com/office/officeart/2005/8/layout/hierarchy2"/>
    <dgm:cxn modelId="{4326A4CA-569D-49DB-8397-466F0ADCD5E3}" type="presParOf" srcId="{BC68A68C-CF80-42C2-B5CD-64A90AE1C7C8}" destId="{AC473B84-81A6-4A38-A80D-FA9AF85A2F59}" srcOrd="3" destOrd="0" presId="urn:microsoft.com/office/officeart/2005/8/layout/hierarchy2"/>
    <dgm:cxn modelId="{1946FCE9-62E5-450E-833C-8BF3C477D058}" type="presParOf" srcId="{AC473B84-81A6-4A38-A80D-FA9AF85A2F59}" destId="{869C70FC-2593-4A2A-853B-5C17C5A8A29A}" srcOrd="0" destOrd="0" presId="urn:microsoft.com/office/officeart/2005/8/layout/hierarchy2"/>
    <dgm:cxn modelId="{D3FE5F5A-AE2A-4052-8EEC-2FF1DBD71246}" type="presParOf" srcId="{AC473B84-81A6-4A38-A80D-FA9AF85A2F59}" destId="{E9E81ACA-4E92-4155-B456-70C31BD0A725}" srcOrd="1" destOrd="0" presId="urn:microsoft.com/office/officeart/2005/8/layout/hierarchy2"/>
    <dgm:cxn modelId="{B1C281D2-4AF5-4FCF-AC81-D757711C0B18}" type="presParOf" srcId="{751CA55A-02DC-48DD-930B-79389B2804F7}" destId="{B90A72AF-AC94-40B2-919E-0A39AF539291}" srcOrd="2" destOrd="0" presId="urn:microsoft.com/office/officeart/2005/8/layout/hierarchy2"/>
    <dgm:cxn modelId="{F55CEE25-A8D8-4868-9A97-2569F10F5C13}" type="presParOf" srcId="{B90A72AF-AC94-40B2-919E-0A39AF539291}" destId="{B7C47F42-94FC-4FD5-AF57-3111A3DD7DA8}" srcOrd="0" destOrd="0" presId="urn:microsoft.com/office/officeart/2005/8/layout/hierarchy2"/>
    <dgm:cxn modelId="{37E62C0E-F427-4DC9-BEDB-07C724B3092E}" type="presParOf" srcId="{751CA55A-02DC-48DD-930B-79389B2804F7}" destId="{623A4974-C51E-4498-9990-DEB62A694C74}" srcOrd="3" destOrd="0" presId="urn:microsoft.com/office/officeart/2005/8/layout/hierarchy2"/>
    <dgm:cxn modelId="{0D9E6B54-1DB4-44D6-836E-D1D5B7FA7B1E}" type="presParOf" srcId="{623A4974-C51E-4498-9990-DEB62A694C74}" destId="{A772FD0F-44A4-4E89-908E-B51DD795104A}" srcOrd="0" destOrd="0" presId="urn:microsoft.com/office/officeart/2005/8/layout/hierarchy2"/>
    <dgm:cxn modelId="{744A8C87-2BFE-4080-9E72-469193FDB70C}" type="presParOf" srcId="{623A4974-C51E-4498-9990-DEB62A694C74}" destId="{1B1453A5-B6C4-42C5-B8BE-466F2A0BBBB5}" srcOrd="1" destOrd="0" presId="urn:microsoft.com/office/officeart/2005/8/layout/hierarchy2"/>
    <dgm:cxn modelId="{F4002FCD-693B-4443-B542-3D0535ACB7A7}" type="presParOf" srcId="{02EEB010-A5C3-4316-B911-0A3916DE008D}" destId="{FF923638-106F-481E-8DB5-6A24DE6F797A}" srcOrd="2" destOrd="0" presId="urn:microsoft.com/office/officeart/2005/8/layout/hierarchy2"/>
    <dgm:cxn modelId="{EBB5D2A0-EEA2-4597-81AB-94C5C0A0D535}" type="presParOf" srcId="{FF923638-106F-481E-8DB5-6A24DE6F797A}" destId="{F3BAA70C-C24D-4D75-8831-7830DC40D90E}" srcOrd="0" destOrd="0" presId="urn:microsoft.com/office/officeart/2005/8/layout/hierarchy2"/>
    <dgm:cxn modelId="{4FFB1651-98D0-4012-9A25-D8EBD0D74440}" type="presParOf" srcId="{02EEB010-A5C3-4316-B911-0A3916DE008D}" destId="{65325ACD-71D5-4DA7-B06D-8AB020024FD9}" srcOrd="3" destOrd="0" presId="urn:microsoft.com/office/officeart/2005/8/layout/hierarchy2"/>
    <dgm:cxn modelId="{647C92B0-E8B9-42DA-AD88-7EB901289C56}" type="presParOf" srcId="{65325ACD-71D5-4DA7-B06D-8AB020024FD9}" destId="{A2D32CDB-D9FB-4901-A3FC-49A2F6648257}" srcOrd="0" destOrd="0" presId="urn:microsoft.com/office/officeart/2005/8/layout/hierarchy2"/>
    <dgm:cxn modelId="{0D0BB395-38F9-4FC4-BB34-C248C81171E9}" type="presParOf" srcId="{65325ACD-71D5-4DA7-B06D-8AB020024FD9}" destId="{74468D6B-66E8-4F45-8E10-365703AC836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FB27D9-3A79-4E2E-AD13-A9D256EA4BD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497C02-AE3B-4D87-9D89-4EB940FD02B0}">
      <dgm:prSet phldrT="[Text]"/>
      <dgm:spPr/>
      <dgm:t>
        <a:bodyPr/>
        <a:lstStyle/>
        <a:p>
          <a:r>
            <a:rPr lang="en-US" b="0" i="0" dirty="0" smtClean="0"/>
            <a:t>Did the breach of condition affect the extent of liability of the Insurer?</a:t>
          </a:r>
          <a:endParaRPr lang="en-US" dirty="0"/>
        </a:p>
      </dgm:t>
    </dgm:pt>
    <dgm:pt modelId="{CD9B3334-EE92-4D35-B3BE-F19729597BCC}" type="parTrans" cxnId="{06B9F54C-15E1-431A-A170-A0A944D02341}">
      <dgm:prSet/>
      <dgm:spPr/>
      <dgm:t>
        <a:bodyPr/>
        <a:lstStyle/>
        <a:p>
          <a:endParaRPr lang="en-US"/>
        </a:p>
      </dgm:t>
    </dgm:pt>
    <dgm:pt modelId="{4C241D02-FA1C-4E14-A1D9-E394FF706A11}" type="sibTrans" cxnId="{06B9F54C-15E1-431A-A170-A0A944D02341}">
      <dgm:prSet/>
      <dgm:spPr/>
      <dgm:t>
        <a:bodyPr/>
        <a:lstStyle/>
        <a:p>
          <a:endParaRPr lang="en-US"/>
        </a:p>
      </dgm:t>
    </dgm:pt>
    <dgm:pt modelId="{371FD330-6AE4-4606-8901-5B002F1D5501}">
      <dgm:prSet phldrT="[Text]"/>
      <dgm:spPr/>
      <dgm:t>
        <a:bodyPr/>
        <a:lstStyle/>
        <a:p>
          <a:r>
            <a:rPr lang="en-US" dirty="0" smtClean="0"/>
            <a:t>Would</a:t>
          </a:r>
          <a:r>
            <a:rPr lang="en-US" u="sng" dirty="0" smtClean="0"/>
            <a:t> any </a:t>
          </a:r>
          <a:r>
            <a:rPr lang="en-US" dirty="0" smtClean="0"/>
            <a:t>reasonable insurer agree to cover had it known conditions were breached </a:t>
          </a:r>
          <a:r>
            <a:rPr lang="en-US" b="0" i="0" dirty="0" smtClean="0"/>
            <a:t>?</a:t>
          </a:r>
          <a:endParaRPr lang="en-US" dirty="0"/>
        </a:p>
      </dgm:t>
    </dgm:pt>
    <dgm:pt modelId="{6D70B9D7-200C-4542-A30B-54E3CD70E271}" type="parTrans" cxnId="{52850D02-C147-4CBF-AD3B-5BF0D67B84B3}">
      <dgm:prSet/>
      <dgm:spPr/>
      <dgm:t>
        <a:bodyPr/>
        <a:lstStyle/>
        <a:p>
          <a:endParaRPr lang="en-US"/>
        </a:p>
      </dgm:t>
    </dgm:pt>
    <dgm:pt modelId="{D1EE5ACB-AA76-4544-BEB7-06CB28E09FFA}" type="sibTrans" cxnId="{52850D02-C147-4CBF-AD3B-5BF0D67B84B3}">
      <dgm:prSet/>
      <dgm:spPr/>
      <dgm:t>
        <a:bodyPr/>
        <a:lstStyle/>
        <a:p>
          <a:endParaRPr lang="en-US"/>
        </a:p>
      </dgm:t>
    </dgm:pt>
    <dgm:pt modelId="{A2A03E4C-DD04-41EA-A51B-F7376B278593}">
      <dgm:prSet phldrT="[Text]"/>
      <dgm:spPr/>
      <dgm:t>
        <a:bodyPr/>
        <a:lstStyle/>
        <a:p>
          <a:r>
            <a:rPr lang="en-US" dirty="0" smtClean="0"/>
            <a:t>Partial coverage based on the fact conditions were not met</a:t>
          </a:r>
          <a:endParaRPr lang="en-US" dirty="0"/>
        </a:p>
      </dgm:t>
    </dgm:pt>
    <dgm:pt modelId="{7C37A7B0-0F6A-463A-97CB-153C62C8C4DF}" type="parTrans" cxnId="{0425F88C-2DA2-44F5-BE4C-D0C121AE7149}">
      <dgm:prSet/>
      <dgm:spPr/>
      <dgm:t>
        <a:bodyPr/>
        <a:lstStyle/>
        <a:p>
          <a:endParaRPr lang="en-US"/>
        </a:p>
      </dgm:t>
    </dgm:pt>
    <dgm:pt modelId="{324F6559-EB36-43C5-904B-60C49ED3CDD0}" type="sibTrans" cxnId="{0425F88C-2DA2-44F5-BE4C-D0C121AE7149}">
      <dgm:prSet/>
      <dgm:spPr/>
      <dgm:t>
        <a:bodyPr/>
        <a:lstStyle/>
        <a:p>
          <a:endParaRPr lang="en-US"/>
        </a:p>
      </dgm:t>
    </dgm:pt>
    <dgm:pt modelId="{C5408D6F-AE67-4BD0-BAA7-9AB37A71B50B}">
      <dgm:prSet phldrT="[Text]"/>
      <dgm:spPr/>
      <dgm:t>
        <a:bodyPr/>
        <a:lstStyle/>
        <a:p>
          <a:r>
            <a:rPr lang="en-US" dirty="0" smtClean="0"/>
            <a:t>Full Coverage</a:t>
          </a:r>
          <a:endParaRPr lang="en-US" dirty="0"/>
        </a:p>
      </dgm:t>
    </dgm:pt>
    <dgm:pt modelId="{771780E5-9566-4541-91F4-5E6A8DB57180}" type="parTrans" cxnId="{D49AA2AF-DB12-4E8E-87EE-4A5E4C6B4713}">
      <dgm:prSet/>
      <dgm:spPr/>
      <dgm:t>
        <a:bodyPr/>
        <a:lstStyle/>
        <a:p>
          <a:endParaRPr lang="en-US"/>
        </a:p>
      </dgm:t>
    </dgm:pt>
    <dgm:pt modelId="{7052183C-AC54-4405-BA3A-610FA6EA50E3}" type="sibTrans" cxnId="{D49AA2AF-DB12-4E8E-87EE-4A5E4C6B4713}">
      <dgm:prSet/>
      <dgm:spPr/>
      <dgm:t>
        <a:bodyPr/>
        <a:lstStyle/>
        <a:p>
          <a:endParaRPr lang="en-US"/>
        </a:p>
      </dgm:t>
    </dgm:pt>
    <dgm:pt modelId="{EB3EA167-8788-49F7-A9EA-E909564DD1E5}">
      <dgm:prSet phldrT="[Text]"/>
      <dgm:spPr/>
      <dgm:t>
        <a:bodyPr/>
        <a:lstStyle/>
        <a:p>
          <a:pPr algn="ctr"/>
          <a:r>
            <a:rPr lang="en-US" b="0" i="0" dirty="0" smtClean="0"/>
            <a:t>No Coverage. </a:t>
          </a:r>
          <a:endParaRPr lang="en-US" dirty="0"/>
        </a:p>
      </dgm:t>
    </dgm:pt>
    <dgm:pt modelId="{92EE7376-A770-4440-B935-109CC4359FA3}" type="parTrans" cxnId="{B5C8473C-6DA5-4F7C-B083-09544F4B111A}">
      <dgm:prSet/>
      <dgm:spPr/>
      <dgm:t>
        <a:bodyPr/>
        <a:lstStyle/>
        <a:p>
          <a:endParaRPr lang="en-US"/>
        </a:p>
      </dgm:t>
    </dgm:pt>
    <dgm:pt modelId="{805FFAEE-8DA2-4BF3-B16E-DF685261F0FD}" type="sibTrans" cxnId="{B5C8473C-6DA5-4F7C-B083-09544F4B111A}">
      <dgm:prSet/>
      <dgm:spPr/>
      <dgm:t>
        <a:bodyPr/>
        <a:lstStyle/>
        <a:p>
          <a:endParaRPr lang="en-US"/>
        </a:p>
      </dgm:t>
    </dgm:pt>
    <dgm:pt modelId="{501A06CF-1AE5-4119-AEDE-977856F2A3E5}" type="pres">
      <dgm:prSet presAssocID="{05FB27D9-3A79-4E2E-AD13-A9D256EA4BD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2D77474-A377-4B40-989E-AA3E40FAB0C0}" type="pres">
      <dgm:prSet presAssocID="{EC497C02-AE3B-4D87-9D89-4EB940FD02B0}" presName="root1" presStyleCnt="0"/>
      <dgm:spPr/>
    </dgm:pt>
    <dgm:pt modelId="{7876DC96-3D4A-40D3-8FEE-EBF2F10F8383}" type="pres">
      <dgm:prSet presAssocID="{EC497C02-AE3B-4D87-9D89-4EB940FD02B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EEB010-A5C3-4316-B911-0A3916DE008D}" type="pres">
      <dgm:prSet presAssocID="{EC497C02-AE3B-4D87-9D89-4EB940FD02B0}" presName="level2hierChild" presStyleCnt="0"/>
      <dgm:spPr/>
    </dgm:pt>
    <dgm:pt modelId="{AEA6A308-91D5-4097-A174-DDA5F09623D8}" type="pres">
      <dgm:prSet presAssocID="{6D70B9D7-200C-4542-A30B-54E3CD70E271}" presName="conn2-1" presStyleLbl="parChTrans1D2" presStyleIdx="0" presStyleCnt="2"/>
      <dgm:spPr/>
    </dgm:pt>
    <dgm:pt modelId="{124F54A6-3086-4D38-AAA4-762CE6AD4743}" type="pres">
      <dgm:prSet presAssocID="{6D70B9D7-200C-4542-A30B-54E3CD70E271}" presName="connTx" presStyleLbl="parChTrans1D2" presStyleIdx="0" presStyleCnt="2"/>
      <dgm:spPr/>
    </dgm:pt>
    <dgm:pt modelId="{D0470142-47B8-467D-B689-5463CD63C265}" type="pres">
      <dgm:prSet presAssocID="{371FD330-6AE4-4606-8901-5B002F1D5501}" presName="root2" presStyleCnt="0"/>
      <dgm:spPr/>
    </dgm:pt>
    <dgm:pt modelId="{3DD3E3F7-6CA0-4FED-B70F-051538D7B98E}" type="pres">
      <dgm:prSet presAssocID="{371FD330-6AE4-4606-8901-5B002F1D550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BA81DC-7EA1-435B-B89B-E1B2618AED48}" type="pres">
      <dgm:prSet presAssocID="{371FD330-6AE4-4606-8901-5B002F1D5501}" presName="level3hierChild" presStyleCnt="0"/>
      <dgm:spPr/>
    </dgm:pt>
    <dgm:pt modelId="{FA4DCF8C-4704-49F0-A277-B9CB8929E26F}" type="pres">
      <dgm:prSet presAssocID="{7C37A7B0-0F6A-463A-97CB-153C62C8C4DF}" presName="conn2-1" presStyleLbl="parChTrans1D3" presStyleIdx="0" presStyleCnt="2"/>
      <dgm:spPr/>
    </dgm:pt>
    <dgm:pt modelId="{3C668D73-0495-496E-BE2F-BB2668A222D0}" type="pres">
      <dgm:prSet presAssocID="{7C37A7B0-0F6A-463A-97CB-153C62C8C4DF}" presName="connTx" presStyleLbl="parChTrans1D3" presStyleIdx="0" presStyleCnt="2"/>
      <dgm:spPr/>
    </dgm:pt>
    <dgm:pt modelId="{0E78B501-135C-4276-BA1B-835531695DA5}" type="pres">
      <dgm:prSet presAssocID="{A2A03E4C-DD04-41EA-A51B-F7376B278593}" presName="root2" presStyleCnt="0"/>
      <dgm:spPr/>
    </dgm:pt>
    <dgm:pt modelId="{BE5A5066-BADC-41FE-A9C6-79F51B8B2B56}" type="pres">
      <dgm:prSet presAssocID="{A2A03E4C-DD04-41EA-A51B-F7376B278593}" presName="LevelTwoTextNode" presStyleLbl="node3" presStyleIdx="0" presStyleCnt="2" custLinFactNeighborX="900" custLinFactNeighborY="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83E5D-4BDE-4825-B3F3-78500E9522B4}" type="pres">
      <dgm:prSet presAssocID="{A2A03E4C-DD04-41EA-A51B-F7376B278593}" presName="level3hierChild" presStyleCnt="0"/>
      <dgm:spPr/>
    </dgm:pt>
    <dgm:pt modelId="{DA07C77B-678A-442B-B08A-63F07644B2A5}" type="pres">
      <dgm:prSet presAssocID="{92EE7376-A770-4440-B935-109CC4359FA3}" presName="conn2-1" presStyleLbl="parChTrans1D3" presStyleIdx="1" presStyleCnt="2"/>
      <dgm:spPr/>
    </dgm:pt>
    <dgm:pt modelId="{BA15CCE4-3120-4B72-A72C-8F699D8524ED}" type="pres">
      <dgm:prSet presAssocID="{92EE7376-A770-4440-B935-109CC4359FA3}" presName="connTx" presStyleLbl="parChTrans1D3" presStyleIdx="1" presStyleCnt="2"/>
      <dgm:spPr/>
    </dgm:pt>
    <dgm:pt modelId="{FA6E1217-DA3F-4B67-8E02-E860ACF1C8CA}" type="pres">
      <dgm:prSet presAssocID="{EB3EA167-8788-49F7-A9EA-E909564DD1E5}" presName="root2" presStyleCnt="0"/>
      <dgm:spPr/>
    </dgm:pt>
    <dgm:pt modelId="{5379D9E5-9D14-4EDB-880F-0B05E295D1B5}" type="pres">
      <dgm:prSet presAssocID="{EB3EA167-8788-49F7-A9EA-E909564DD1E5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CA55A-02DC-48DD-930B-79389B2804F7}" type="pres">
      <dgm:prSet presAssocID="{EB3EA167-8788-49F7-A9EA-E909564DD1E5}" presName="level3hierChild" presStyleCnt="0"/>
      <dgm:spPr/>
    </dgm:pt>
    <dgm:pt modelId="{FF923638-106F-481E-8DB5-6A24DE6F797A}" type="pres">
      <dgm:prSet presAssocID="{771780E5-9566-4541-91F4-5E6A8DB57180}" presName="conn2-1" presStyleLbl="parChTrans1D2" presStyleIdx="1" presStyleCnt="2"/>
      <dgm:spPr/>
    </dgm:pt>
    <dgm:pt modelId="{F3BAA70C-C24D-4D75-8831-7830DC40D90E}" type="pres">
      <dgm:prSet presAssocID="{771780E5-9566-4541-91F4-5E6A8DB57180}" presName="connTx" presStyleLbl="parChTrans1D2" presStyleIdx="1" presStyleCnt="2"/>
      <dgm:spPr/>
    </dgm:pt>
    <dgm:pt modelId="{65325ACD-71D5-4DA7-B06D-8AB020024FD9}" type="pres">
      <dgm:prSet presAssocID="{C5408D6F-AE67-4BD0-BAA7-9AB37A71B50B}" presName="root2" presStyleCnt="0"/>
      <dgm:spPr/>
    </dgm:pt>
    <dgm:pt modelId="{A2D32CDB-D9FB-4901-A3FC-49A2F6648257}" type="pres">
      <dgm:prSet presAssocID="{C5408D6F-AE67-4BD0-BAA7-9AB37A71B50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468D6B-66E8-4F45-8E10-365703AC836A}" type="pres">
      <dgm:prSet presAssocID="{C5408D6F-AE67-4BD0-BAA7-9AB37A71B50B}" presName="level3hierChild" presStyleCnt="0"/>
      <dgm:spPr/>
    </dgm:pt>
  </dgm:ptLst>
  <dgm:cxnLst>
    <dgm:cxn modelId="{F742931B-C6D0-4E9E-90EB-7D4603A66253}" type="presOf" srcId="{92EE7376-A770-4440-B935-109CC4359FA3}" destId="{DA07C77B-678A-442B-B08A-63F07644B2A5}" srcOrd="0" destOrd="0" presId="urn:microsoft.com/office/officeart/2005/8/layout/hierarchy2"/>
    <dgm:cxn modelId="{06B9F54C-15E1-431A-A170-A0A944D02341}" srcId="{05FB27D9-3A79-4E2E-AD13-A9D256EA4BDD}" destId="{EC497C02-AE3B-4D87-9D89-4EB940FD02B0}" srcOrd="0" destOrd="0" parTransId="{CD9B3334-EE92-4D35-B3BE-F19729597BCC}" sibTransId="{4C241D02-FA1C-4E14-A1D9-E394FF706A11}"/>
    <dgm:cxn modelId="{7E1F2FFB-00C6-4A7B-A1A2-C2952E33F3AB}" type="presOf" srcId="{7C37A7B0-0F6A-463A-97CB-153C62C8C4DF}" destId="{3C668D73-0495-496E-BE2F-BB2668A222D0}" srcOrd="1" destOrd="0" presId="urn:microsoft.com/office/officeart/2005/8/layout/hierarchy2"/>
    <dgm:cxn modelId="{0425F88C-2DA2-44F5-BE4C-D0C121AE7149}" srcId="{371FD330-6AE4-4606-8901-5B002F1D5501}" destId="{A2A03E4C-DD04-41EA-A51B-F7376B278593}" srcOrd="0" destOrd="0" parTransId="{7C37A7B0-0F6A-463A-97CB-153C62C8C4DF}" sibTransId="{324F6559-EB36-43C5-904B-60C49ED3CDD0}"/>
    <dgm:cxn modelId="{B5C8473C-6DA5-4F7C-B083-09544F4B111A}" srcId="{371FD330-6AE4-4606-8901-5B002F1D5501}" destId="{EB3EA167-8788-49F7-A9EA-E909564DD1E5}" srcOrd="1" destOrd="0" parTransId="{92EE7376-A770-4440-B935-109CC4359FA3}" sibTransId="{805FFAEE-8DA2-4BF3-B16E-DF685261F0FD}"/>
    <dgm:cxn modelId="{09ECADC1-A791-46E0-B6AD-DE453A63D773}" type="presOf" srcId="{771780E5-9566-4541-91F4-5E6A8DB57180}" destId="{FF923638-106F-481E-8DB5-6A24DE6F797A}" srcOrd="0" destOrd="0" presId="urn:microsoft.com/office/officeart/2005/8/layout/hierarchy2"/>
    <dgm:cxn modelId="{D49AA2AF-DB12-4E8E-87EE-4A5E4C6B4713}" srcId="{EC497C02-AE3B-4D87-9D89-4EB940FD02B0}" destId="{C5408D6F-AE67-4BD0-BAA7-9AB37A71B50B}" srcOrd="1" destOrd="0" parTransId="{771780E5-9566-4541-91F4-5E6A8DB57180}" sibTransId="{7052183C-AC54-4405-BA3A-610FA6EA50E3}"/>
    <dgm:cxn modelId="{52850D02-C147-4CBF-AD3B-5BF0D67B84B3}" srcId="{EC497C02-AE3B-4D87-9D89-4EB940FD02B0}" destId="{371FD330-6AE4-4606-8901-5B002F1D5501}" srcOrd="0" destOrd="0" parTransId="{6D70B9D7-200C-4542-A30B-54E3CD70E271}" sibTransId="{D1EE5ACB-AA76-4544-BEB7-06CB28E09FFA}"/>
    <dgm:cxn modelId="{7E176722-DBD2-4FC4-8B73-DE57E6D4B8D5}" type="presOf" srcId="{7C37A7B0-0F6A-463A-97CB-153C62C8C4DF}" destId="{FA4DCF8C-4704-49F0-A277-B9CB8929E26F}" srcOrd="0" destOrd="0" presId="urn:microsoft.com/office/officeart/2005/8/layout/hierarchy2"/>
    <dgm:cxn modelId="{2B208624-41CA-44B0-83E0-5299D01F33FD}" type="presOf" srcId="{A2A03E4C-DD04-41EA-A51B-F7376B278593}" destId="{BE5A5066-BADC-41FE-A9C6-79F51B8B2B56}" srcOrd="0" destOrd="0" presId="urn:microsoft.com/office/officeart/2005/8/layout/hierarchy2"/>
    <dgm:cxn modelId="{1DF76538-6B31-4685-9286-2092889DE810}" type="presOf" srcId="{6D70B9D7-200C-4542-A30B-54E3CD70E271}" destId="{124F54A6-3086-4D38-AAA4-762CE6AD4743}" srcOrd="1" destOrd="0" presId="urn:microsoft.com/office/officeart/2005/8/layout/hierarchy2"/>
    <dgm:cxn modelId="{B43B6E65-32F7-4604-8201-1BA4936C0E21}" type="presOf" srcId="{05FB27D9-3A79-4E2E-AD13-A9D256EA4BDD}" destId="{501A06CF-1AE5-4119-AEDE-977856F2A3E5}" srcOrd="0" destOrd="0" presId="urn:microsoft.com/office/officeart/2005/8/layout/hierarchy2"/>
    <dgm:cxn modelId="{75B4A491-78C9-4EBC-B964-153546CC992A}" type="presOf" srcId="{92EE7376-A770-4440-B935-109CC4359FA3}" destId="{BA15CCE4-3120-4B72-A72C-8F699D8524ED}" srcOrd="1" destOrd="0" presId="urn:microsoft.com/office/officeart/2005/8/layout/hierarchy2"/>
    <dgm:cxn modelId="{31C8D2C3-33D3-45A7-8185-ED66503B7FCF}" type="presOf" srcId="{EB3EA167-8788-49F7-A9EA-E909564DD1E5}" destId="{5379D9E5-9D14-4EDB-880F-0B05E295D1B5}" srcOrd="0" destOrd="0" presId="urn:microsoft.com/office/officeart/2005/8/layout/hierarchy2"/>
    <dgm:cxn modelId="{C17DE1C1-D986-4AA2-B40A-09E54E882C1C}" type="presOf" srcId="{371FD330-6AE4-4606-8901-5B002F1D5501}" destId="{3DD3E3F7-6CA0-4FED-B70F-051538D7B98E}" srcOrd="0" destOrd="0" presId="urn:microsoft.com/office/officeart/2005/8/layout/hierarchy2"/>
    <dgm:cxn modelId="{03031927-694C-477A-9944-C327AE4551D7}" type="presOf" srcId="{EC497C02-AE3B-4D87-9D89-4EB940FD02B0}" destId="{7876DC96-3D4A-40D3-8FEE-EBF2F10F8383}" srcOrd="0" destOrd="0" presId="urn:microsoft.com/office/officeart/2005/8/layout/hierarchy2"/>
    <dgm:cxn modelId="{6427A982-78D3-4C4A-ABF6-8F1D7441C64F}" type="presOf" srcId="{771780E5-9566-4541-91F4-5E6A8DB57180}" destId="{F3BAA70C-C24D-4D75-8831-7830DC40D90E}" srcOrd="1" destOrd="0" presId="urn:microsoft.com/office/officeart/2005/8/layout/hierarchy2"/>
    <dgm:cxn modelId="{49AA2B1A-4E42-47D3-80FD-6F5053460C92}" type="presOf" srcId="{C5408D6F-AE67-4BD0-BAA7-9AB37A71B50B}" destId="{A2D32CDB-D9FB-4901-A3FC-49A2F6648257}" srcOrd="0" destOrd="0" presId="urn:microsoft.com/office/officeart/2005/8/layout/hierarchy2"/>
    <dgm:cxn modelId="{0161A1FD-75D1-42E1-B40D-069A02A6B60F}" type="presOf" srcId="{6D70B9D7-200C-4542-A30B-54E3CD70E271}" destId="{AEA6A308-91D5-4097-A174-DDA5F09623D8}" srcOrd="0" destOrd="0" presId="urn:microsoft.com/office/officeart/2005/8/layout/hierarchy2"/>
    <dgm:cxn modelId="{551D0724-4558-4D44-8AA8-11AE5898FE35}" type="presParOf" srcId="{501A06CF-1AE5-4119-AEDE-977856F2A3E5}" destId="{C2D77474-A377-4B40-989E-AA3E40FAB0C0}" srcOrd="0" destOrd="0" presId="urn:microsoft.com/office/officeart/2005/8/layout/hierarchy2"/>
    <dgm:cxn modelId="{6D5F055E-AD44-462C-88F5-0E6CB479A12C}" type="presParOf" srcId="{C2D77474-A377-4B40-989E-AA3E40FAB0C0}" destId="{7876DC96-3D4A-40D3-8FEE-EBF2F10F8383}" srcOrd="0" destOrd="0" presId="urn:microsoft.com/office/officeart/2005/8/layout/hierarchy2"/>
    <dgm:cxn modelId="{A5B84921-3B65-435B-81E7-73BE73DBC6F0}" type="presParOf" srcId="{C2D77474-A377-4B40-989E-AA3E40FAB0C0}" destId="{02EEB010-A5C3-4316-B911-0A3916DE008D}" srcOrd="1" destOrd="0" presId="urn:microsoft.com/office/officeart/2005/8/layout/hierarchy2"/>
    <dgm:cxn modelId="{ED2460F6-FE12-4B79-9DE2-3B0BF01DBDA5}" type="presParOf" srcId="{02EEB010-A5C3-4316-B911-0A3916DE008D}" destId="{AEA6A308-91D5-4097-A174-DDA5F09623D8}" srcOrd="0" destOrd="0" presId="urn:microsoft.com/office/officeart/2005/8/layout/hierarchy2"/>
    <dgm:cxn modelId="{BEA17312-E338-4C96-B44B-74841EB22CFF}" type="presParOf" srcId="{AEA6A308-91D5-4097-A174-DDA5F09623D8}" destId="{124F54A6-3086-4D38-AAA4-762CE6AD4743}" srcOrd="0" destOrd="0" presId="urn:microsoft.com/office/officeart/2005/8/layout/hierarchy2"/>
    <dgm:cxn modelId="{55C58AB5-190E-4E15-BDDF-F1348E2ABEC4}" type="presParOf" srcId="{02EEB010-A5C3-4316-B911-0A3916DE008D}" destId="{D0470142-47B8-467D-B689-5463CD63C265}" srcOrd="1" destOrd="0" presId="urn:microsoft.com/office/officeart/2005/8/layout/hierarchy2"/>
    <dgm:cxn modelId="{0459AEF2-FD97-4BC0-ACCB-5BFA0F7EDD19}" type="presParOf" srcId="{D0470142-47B8-467D-B689-5463CD63C265}" destId="{3DD3E3F7-6CA0-4FED-B70F-051538D7B98E}" srcOrd="0" destOrd="0" presId="urn:microsoft.com/office/officeart/2005/8/layout/hierarchy2"/>
    <dgm:cxn modelId="{7C125AD3-29F2-4460-8FAD-8D2275FDC29D}" type="presParOf" srcId="{D0470142-47B8-467D-B689-5463CD63C265}" destId="{D3BA81DC-7EA1-435B-B89B-E1B2618AED48}" srcOrd="1" destOrd="0" presId="urn:microsoft.com/office/officeart/2005/8/layout/hierarchy2"/>
    <dgm:cxn modelId="{090E830F-645C-4E88-B3AE-2BB6832C6D4F}" type="presParOf" srcId="{D3BA81DC-7EA1-435B-B89B-E1B2618AED48}" destId="{FA4DCF8C-4704-49F0-A277-B9CB8929E26F}" srcOrd="0" destOrd="0" presId="urn:microsoft.com/office/officeart/2005/8/layout/hierarchy2"/>
    <dgm:cxn modelId="{839F74EA-653B-4533-838D-A9403B3DBCA9}" type="presParOf" srcId="{FA4DCF8C-4704-49F0-A277-B9CB8929E26F}" destId="{3C668D73-0495-496E-BE2F-BB2668A222D0}" srcOrd="0" destOrd="0" presId="urn:microsoft.com/office/officeart/2005/8/layout/hierarchy2"/>
    <dgm:cxn modelId="{4DD34C67-A46A-4929-A737-9AFEDA13AF7B}" type="presParOf" srcId="{D3BA81DC-7EA1-435B-B89B-E1B2618AED48}" destId="{0E78B501-135C-4276-BA1B-835531695DA5}" srcOrd="1" destOrd="0" presId="urn:microsoft.com/office/officeart/2005/8/layout/hierarchy2"/>
    <dgm:cxn modelId="{13BC5CAD-C56C-4AF8-842F-08D641D879E4}" type="presParOf" srcId="{0E78B501-135C-4276-BA1B-835531695DA5}" destId="{BE5A5066-BADC-41FE-A9C6-79F51B8B2B56}" srcOrd="0" destOrd="0" presId="urn:microsoft.com/office/officeart/2005/8/layout/hierarchy2"/>
    <dgm:cxn modelId="{55B9AE21-A8A1-40CB-A967-D0E4F93F5F3C}" type="presParOf" srcId="{0E78B501-135C-4276-BA1B-835531695DA5}" destId="{FE183E5D-4BDE-4825-B3F3-78500E9522B4}" srcOrd="1" destOrd="0" presId="urn:microsoft.com/office/officeart/2005/8/layout/hierarchy2"/>
    <dgm:cxn modelId="{06164C7B-D060-422E-B0E9-234B1AC1A1C5}" type="presParOf" srcId="{D3BA81DC-7EA1-435B-B89B-E1B2618AED48}" destId="{DA07C77B-678A-442B-B08A-63F07644B2A5}" srcOrd="2" destOrd="0" presId="urn:microsoft.com/office/officeart/2005/8/layout/hierarchy2"/>
    <dgm:cxn modelId="{514F82B6-282F-4565-BCF9-F284DF3E1EA3}" type="presParOf" srcId="{DA07C77B-678A-442B-B08A-63F07644B2A5}" destId="{BA15CCE4-3120-4B72-A72C-8F699D8524ED}" srcOrd="0" destOrd="0" presId="urn:microsoft.com/office/officeart/2005/8/layout/hierarchy2"/>
    <dgm:cxn modelId="{A26C9F82-5398-4A8A-AB48-79301DA4A898}" type="presParOf" srcId="{D3BA81DC-7EA1-435B-B89B-E1B2618AED48}" destId="{FA6E1217-DA3F-4B67-8E02-E860ACF1C8CA}" srcOrd="3" destOrd="0" presId="urn:microsoft.com/office/officeart/2005/8/layout/hierarchy2"/>
    <dgm:cxn modelId="{44E2A64D-216B-4B24-A7D5-F9A340F7FE99}" type="presParOf" srcId="{FA6E1217-DA3F-4B67-8E02-E860ACF1C8CA}" destId="{5379D9E5-9D14-4EDB-880F-0B05E295D1B5}" srcOrd="0" destOrd="0" presId="urn:microsoft.com/office/officeart/2005/8/layout/hierarchy2"/>
    <dgm:cxn modelId="{3B69A768-EB9C-4346-997B-C011EDB4512A}" type="presParOf" srcId="{FA6E1217-DA3F-4B67-8E02-E860ACF1C8CA}" destId="{751CA55A-02DC-48DD-930B-79389B2804F7}" srcOrd="1" destOrd="0" presId="urn:microsoft.com/office/officeart/2005/8/layout/hierarchy2"/>
    <dgm:cxn modelId="{F4002FCD-693B-4443-B542-3D0535ACB7A7}" type="presParOf" srcId="{02EEB010-A5C3-4316-B911-0A3916DE008D}" destId="{FF923638-106F-481E-8DB5-6A24DE6F797A}" srcOrd="2" destOrd="0" presId="urn:microsoft.com/office/officeart/2005/8/layout/hierarchy2"/>
    <dgm:cxn modelId="{EBB5D2A0-EEA2-4597-81AB-94C5C0A0D535}" type="presParOf" srcId="{FF923638-106F-481E-8DB5-6A24DE6F797A}" destId="{F3BAA70C-C24D-4D75-8831-7830DC40D90E}" srcOrd="0" destOrd="0" presId="urn:microsoft.com/office/officeart/2005/8/layout/hierarchy2"/>
    <dgm:cxn modelId="{4FFB1651-98D0-4012-9A25-D8EBD0D74440}" type="presParOf" srcId="{02EEB010-A5C3-4316-B911-0A3916DE008D}" destId="{65325ACD-71D5-4DA7-B06D-8AB020024FD9}" srcOrd="3" destOrd="0" presId="urn:microsoft.com/office/officeart/2005/8/layout/hierarchy2"/>
    <dgm:cxn modelId="{647C92B0-E8B9-42DA-AD88-7EB901289C56}" type="presParOf" srcId="{65325ACD-71D5-4DA7-B06D-8AB020024FD9}" destId="{A2D32CDB-D9FB-4901-A3FC-49A2F6648257}" srcOrd="0" destOrd="0" presId="urn:microsoft.com/office/officeart/2005/8/layout/hierarchy2"/>
    <dgm:cxn modelId="{0D0BB395-38F9-4FC4-BB34-C248C81171E9}" type="presParOf" srcId="{65325ACD-71D5-4DA7-B06D-8AB020024FD9}" destId="{74468D6B-66E8-4F45-8E10-365703AC836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6DC96-3D4A-40D3-8FEE-EBF2F10F8383}">
      <dsp:nvSpPr>
        <dsp:cNvPr id="0" name=""/>
        <dsp:cNvSpPr/>
      </dsp:nvSpPr>
      <dsp:spPr>
        <a:xfrm>
          <a:off x="6236" y="2006584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Is Misrepresentation Fraudulent?</a:t>
          </a:r>
          <a:endParaRPr lang="en-US" sz="900" kern="1200" dirty="0"/>
        </a:p>
      </dsp:txBody>
      <dsp:txXfrm>
        <a:off x="29541" y="2029889"/>
        <a:ext cx="1544772" cy="749081"/>
      </dsp:txXfrm>
    </dsp:sp>
    <dsp:sp modelId="{AEA6A308-91D5-4097-A174-DDA5F09623D8}">
      <dsp:nvSpPr>
        <dsp:cNvPr id="0" name=""/>
        <dsp:cNvSpPr/>
      </dsp:nvSpPr>
      <dsp:spPr>
        <a:xfrm rot="19457599">
          <a:off x="1523937" y="2159211"/>
          <a:ext cx="783917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83917" y="164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96297" y="2156071"/>
        <a:ext cx="39195" cy="39195"/>
      </dsp:txXfrm>
    </dsp:sp>
    <dsp:sp modelId="{3DD3E3F7-6CA0-4FED-B70F-051538D7B98E}">
      <dsp:nvSpPr>
        <dsp:cNvPr id="0" name=""/>
        <dsp:cNvSpPr/>
      </dsp:nvSpPr>
      <dsp:spPr>
        <a:xfrm>
          <a:off x="2234172" y="1549061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kern="1200" dirty="0" smtClean="0"/>
            <a:t>Did insurer know or should have known the true situation?</a:t>
          </a:r>
          <a:endParaRPr lang="en-US" sz="900" kern="1200" dirty="0"/>
        </a:p>
      </dsp:txBody>
      <dsp:txXfrm>
        <a:off x="2257477" y="1572366"/>
        <a:ext cx="1544772" cy="749081"/>
      </dsp:txXfrm>
    </dsp:sp>
    <dsp:sp modelId="{FA4DCF8C-4704-49F0-A277-B9CB8929E26F}">
      <dsp:nvSpPr>
        <dsp:cNvPr id="0" name=""/>
        <dsp:cNvSpPr/>
      </dsp:nvSpPr>
      <dsp:spPr>
        <a:xfrm rot="19457599">
          <a:off x="3751873" y="1701688"/>
          <a:ext cx="783917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83917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24234" y="1698548"/>
        <a:ext cx="39195" cy="39195"/>
      </dsp:txXfrm>
    </dsp:sp>
    <dsp:sp modelId="{BE5A5066-BADC-41FE-A9C6-79F51B8B2B56}">
      <dsp:nvSpPr>
        <dsp:cNvPr id="0" name=""/>
        <dsp:cNvSpPr/>
      </dsp:nvSpPr>
      <dsp:spPr>
        <a:xfrm>
          <a:off x="4462108" y="1091539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Full Coverage</a:t>
          </a:r>
          <a:endParaRPr lang="en-US" sz="900" kern="1200" dirty="0"/>
        </a:p>
      </dsp:txBody>
      <dsp:txXfrm>
        <a:off x="4485413" y="1114844"/>
        <a:ext cx="1544772" cy="749081"/>
      </dsp:txXfrm>
    </dsp:sp>
    <dsp:sp modelId="{DA07C77B-678A-442B-B08A-63F07644B2A5}">
      <dsp:nvSpPr>
        <dsp:cNvPr id="0" name=""/>
        <dsp:cNvSpPr/>
      </dsp:nvSpPr>
      <dsp:spPr>
        <a:xfrm rot="2142401">
          <a:off x="3751873" y="2159211"/>
          <a:ext cx="783917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83917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24234" y="2156071"/>
        <a:ext cx="39195" cy="39195"/>
      </dsp:txXfrm>
    </dsp:sp>
    <dsp:sp modelId="{5379D9E5-9D14-4EDB-880F-0B05E295D1B5}">
      <dsp:nvSpPr>
        <dsp:cNvPr id="0" name=""/>
        <dsp:cNvSpPr/>
      </dsp:nvSpPr>
      <dsp:spPr>
        <a:xfrm>
          <a:off x="4462108" y="2006584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kern="1200" dirty="0" smtClean="0"/>
            <a:t>Did the misrepresentation still exist before the occurrence? 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i="0" kern="1200" dirty="0" smtClean="0"/>
            <a:t>Did it affect the extent of liability of the Insurer?</a:t>
          </a:r>
          <a:endParaRPr lang="en-US" sz="900" kern="1200" dirty="0"/>
        </a:p>
      </dsp:txBody>
      <dsp:txXfrm>
        <a:off x="4485413" y="2029889"/>
        <a:ext cx="1544772" cy="749081"/>
      </dsp:txXfrm>
    </dsp:sp>
    <dsp:sp modelId="{63F4E3FE-D673-4D08-ACA1-7F37877D658F}">
      <dsp:nvSpPr>
        <dsp:cNvPr id="0" name=""/>
        <dsp:cNvSpPr/>
      </dsp:nvSpPr>
      <dsp:spPr>
        <a:xfrm rot="2861369">
          <a:off x="5923139" y="2682895"/>
          <a:ext cx="797620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97620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02009" y="2679412"/>
        <a:ext cx="39881" cy="39881"/>
      </dsp:txXfrm>
    </dsp:sp>
    <dsp:sp modelId="{94679A5C-F967-452B-A4AB-E8CA785E61AE}">
      <dsp:nvSpPr>
        <dsp:cNvPr id="0" name=""/>
        <dsp:cNvSpPr/>
      </dsp:nvSpPr>
      <dsp:spPr>
        <a:xfrm>
          <a:off x="6590408" y="2596430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Would </a:t>
          </a:r>
          <a:r>
            <a:rPr lang="en-US" sz="900" u="sng" kern="1200" dirty="0" smtClean="0"/>
            <a:t>any</a:t>
          </a:r>
          <a:r>
            <a:rPr lang="en-US" sz="900" kern="1200" dirty="0" smtClean="0"/>
            <a:t> reasonable insurer agree to cover had real facts been known? </a:t>
          </a:r>
          <a:endParaRPr lang="en-US" sz="900" kern="1200" dirty="0"/>
        </a:p>
      </dsp:txBody>
      <dsp:txXfrm>
        <a:off x="6613713" y="2619735"/>
        <a:ext cx="1544772" cy="749081"/>
      </dsp:txXfrm>
    </dsp:sp>
    <dsp:sp modelId="{562612F4-1512-4FF2-AD52-9CB9F289A1AE}">
      <dsp:nvSpPr>
        <dsp:cNvPr id="0" name=""/>
        <dsp:cNvSpPr/>
      </dsp:nvSpPr>
      <dsp:spPr>
        <a:xfrm rot="2418056">
          <a:off x="8074924" y="3269049"/>
          <a:ext cx="900525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900525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502674" y="3262994"/>
        <a:ext cx="45026" cy="45026"/>
      </dsp:txXfrm>
    </dsp:sp>
    <dsp:sp modelId="{FE127B2D-F449-4111-BFDC-DDCFF27C22FA}">
      <dsp:nvSpPr>
        <dsp:cNvPr id="0" name=""/>
        <dsp:cNvSpPr/>
      </dsp:nvSpPr>
      <dsp:spPr>
        <a:xfrm>
          <a:off x="8868584" y="3178892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Partial Coverage based on real facts</a:t>
          </a:r>
          <a:endParaRPr lang="en-US" sz="900" kern="1200" dirty="0"/>
        </a:p>
      </dsp:txBody>
      <dsp:txXfrm>
        <a:off x="8891889" y="3202197"/>
        <a:ext cx="1544772" cy="749081"/>
      </dsp:txXfrm>
    </dsp:sp>
    <dsp:sp modelId="{B9DD108D-2695-490A-982A-1F93BB1C2DF1}">
      <dsp:nvSpPr>
        <dsp:cNvPr id="0" name=""/>
        <dsp:cNvSpPr/>
      </dsp:nvSpPr>
      <dsp:spPr>
        <a:xfrm rot="19326134">
          <a:off x="8093710" y="2721272"/>
          <a:ext cx="835311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835311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490483" y="2716846"/>
        <a:ext cx="41765" cy="41765"/>
      </dsp:txXfrm>
    </dsp:sp>
    <dsp:sp modelId="{869C70FC-2593-4A2A-853B-5C17C5A8A29A}">
      <dsp:nvSpPr>
        <dsp:cNvPr id="0" name=""/>
        <dsp:cNvSpPr/>
      </dsp:nvSpPr>
      <dsp:spPr>
        <a:xfrm>
          <a:off x="8840941" y="2083336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Void</a:t>
          </a:r>
          <a:endParaRPr lang="en-US" sz="900" kern="1200" dirty="0"/>
        </a:p>
      </dsp:txBody>
      <dsp:txXfrm>
        <a:off x="8864246" y="2106641"/>
        <a:ext cx="1544772" cy="749081"/>
      </dsp:txXfrm>
    </dsp:sp>
    <dsp:sp modelId="{B90A72AF-AC94-40B2-919E-0A39AF539291}">
      <dsp:nvSpPr>
        <dsp:cNvPr id="0" name=""/>
        <dsp:cNvSpPr/>
      </dsp:nvSpPr>
      <dsp:spPr>
        <a:xfrm rot="18964733">
          <a:off x="5951524" y="2135094"/>
          <a:ext cx="729106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29106" y="164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97849" y="2133323"/>
        <a:ext cx="36455" cy="36455"/>
      </dsp:txXfrm>
    </dsp:sp>
    <dsp:sp modelId="{A772FD0F-44A4-4E89-908E-B51DD795104A}">
      <dsp:nvSpPr>
        <dsp:cNvPr id="0" name=""/>
        <dsp:cNvSpPr/>
      </dsp:nvSpPr>
      <dsp:spPr>
        <a:xfrm>
          <a:off x="6578663" y="1500827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Full Coverage</a:t>
          </a:r>
          <a:endParaRPr lang="en-US" sz="900" kern="1200" dirty="0"/>
        </a:p>
      </dsp:txBody>
      <dsp:txXfrm>
        <a:off x="6601968" y="1524132"/>
        <a:ext cx="1544772" cy="749081"/>
      </dsp:txXfrm>
    </dsp:sp>
    <dsp:sp modelId="{FF923638-106F-481E-8DB5-6A24DE6F797A}">
      <dsp:nvSpPr>
        <dsp:cNvPr id="0" name=""/>
        <dsp:cNvSpPr/>
      </dsp:nvSpPr>
      <dsp:spPr>
        <a:xfrm rot="2142401">
          <a:off x="1523937" y="2616734"/>
          <a:ext cx="783917" cy="32915"/>
        </a:xfrm>
        <a:custGeom>
          <a:avLst/>
          <a:gdLst/>
          <a:ahLst/>
          <a:cxnLst/>
          <a:rect l="0" t="0" r="0" b="0"/>
          <a:pathLst>
            <a:path>
              <a:moveTo>
                <a:pt x="0" y="16457"/>
              </a:moveTo>
              <a:lnTo>
                <a:pt x="783917" y="164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96297" y="2613593"/>
        <a:ext cx="39195" cy="39195"/>
      </dsp:txXfrm>
    </dsp:sp>
    <dsp:sp modelId="{A2D32CDB-D9FB-4901-A3FC-49A2F6648257}">
      <dsp:nvSpPr>
        <dsp:cNvPr id="0" name=""/>
        <dsp:cNvSpPr/>
      </dsp:nvSpPr>
      <dsp:spPr>
        <a:xfrm>
          <a:off x="2234172" y="2464107"/>
          <a:ext cx="1591382" cy="79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No Coverage</a:t>
          </a:r>
          <a:endParaRPr lang="en-US" sz="900" kern="1200" dirty="0"/>
        </a:p>
      </dsp:txBody>
      <dsp:txXfrm>
        <a:off x="2257477" y="2487412"/>
        <a:ext cx="1544772" cy="749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6DC96-3D4A-40D3-8FEE-EBF2F10F8383}">
      <dsp:nvSpPr>
        <dsp:cNvPr id="0" name=""/>
        <dsp:cNvSpPr/>
      </dsp:nvSpPr>
      <dsp:spPr>
        <a:xfrm>
          <a:off x="1774" y="1881746"/>
          <a:ext cx="2766329" cy="138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dirty="0" smtClean="0"/>
            <a:t>Did the breach of condition affect the extent of liability of the Insurer?</a:t>
          </a:r>
          <a:endParaRPr lang="en-US" sz="2100" kern="1200" dirty="0"/>
        </a:p>
      </dsp:txBody>
      <dsp:txXfrm>
        <a:off x="42285" y="1922257"/>
        <a:ext cx="2685307" cy="1302142"/>
      </dsp:txXfrm>
    </dsp:sp>
    <dsp:sp modelId="{AEA6A308-91D5-4097-A174-DDA5F09623D8}">
      <dsp:nvSpPr>
        <dsp:cNvPr id="0" name=""/>
        <dsp:cNvSpPr/>
      </dsp:nvSpPr>
      <dsp:spPr>
        <a:xfrm rot="19457599">
          <a:off x="2640020" y="2147060"/>
          <a:ext cx="1362697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1362697" y="28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7302" y="2141601"/>
        <a:ext cx="68134" cy="68134"/>
      </dsp:txXfrm>
    </dsp:sp>
    <dsp:sp modelId="{3DD3E3F7-6CA0-4FED-B70F-051538D7B98E}">
      <dsp:nvSpPr>
        <dsp:cNvPr id="0" name=""/>
        <dsp:cNvSpPr/>
      </dsp:nvSpPr>
      <dsp:spPr>
        <a:xfrm>
          <a:off x="3874635" y="1086426"/>
          <a:ext cx="2766329" cy="138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Would</a:t>
          </a:r>
          <a:r>
            <a:rPr lang="en-US" sz="2100" u="sng" kern="1200" dirty="0" smtClean="0"/>
            <a:t> any </a:t>
          </a:r>
          <a:r>
            <a:rPr lang="en-US" sz="2100" kern="1200" dirty="0" smtClean="0"/>
            <a:t>reasonable insurer agree to cover had it known conditions were breached </a:t>
          </a:r>
          <a:r>
            <a:rPr lang="en-US" sz="2100" b="0" i="0" kern="1200" dirty="0" smtClean="0"/>
            <a:t>?</a:t>
          </a:r>
          <a:endParaRPr lang="en-US" sz="2100" kern="1200" dirty="0"/>
        </a:p>
      </dsp:txBody>
      <dsp:txXfrm>
        <a:off x="3915146" y="1126937"/>
        <a:ext cx="2685307" cy="1302142"/>
      </dsp:txXfrm>
    </dsp:sp>
    <dsp:sp modelId="{FA4DCF8C-4704-49F0-A277-B9CB8929E26F}">
      <dsp:nvSpPr>
        <dsp:cNvPr id="0" name=""/>
        <dsp:cNvSpPr/>
      </dsp:nvSpPr>
      <dsp:spPr>
        <a:xfrm rot="19461483">
          <a:off x="6513229" y="1352052"/>
          <a:ext cx="1363776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1363776" y="286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1023" y="1346566"/>
        <a:ext cx="68188" cy="68188"/>
      </dsp:txXfrm>
    </dsp:sp>
    <dsp:sp modelId="{BE5A5066-BADC-41FE-A9C6-79F51B8B2B56}">
      <dsp:nvSpPr>
        <dsp:cNvPr id="0" name=""/>
        <dsp:cNvSpPr/>
      </dsp:nvSpPr>
      <dsp:spPr>
        <a:xfrm>
          <a:off x="7749270" y="291729"/>
          <a:ext cx="2766329" cy="138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Partial coverage based on the fact conditions were not met</a:t>
          </a:r>
          <a:endParaRPr lang="en-US" sz="2100" kern="1200" dirty="0"/>
        </a:p>
      </dsp:txBody>
      <dsp:txXfrm>
        <a:off x="7789781" y="332240"/>
        <a:ext cx="2685307" cy="1302142"/>
      </dsp:txXfrm>
    </dsp:sp>
    <dsp:sp modelId="{DA07C77B-678A-442B-B08A-63F07644B2A5}">
      <dsp:nvSpPr>
        <dsp:cNvPr id="0" name=""/>
        <dsp:cNvSpPr/>
      </dsp:nvSpPr>
      <dsp:spPr>
        <a:xfrm rot="2142401">
          <a:off x="6512881" y="2147060"/>
          <a:ext cx="1362697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1362697" y="286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0162" y="2141601"/>
        <a:ext cx="68134" cy="68134"/>
      </dsp:txXfrm>
    </dsp:sp>
    <dsp:sp modelId="{5379D9E5-9D14-4EDB-880F-0B05E295D1B5}">
      <dsp:nvSpPr>
        <dsp:cNvPr id="0" name=""/>
        <dsp:cNvSpPr/>
      </dsp:nvSpPr>
      <dsp:spPr>
        <a:xfrm>
          <a:off x="7747496" y="1881746"/>
          <a:ext cx="2766329" cy="138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kern="1200" dirty="0" smtClean="0"/>
            <a:t>No Coverage. </a:t>
          </a:r>
          <a:endParaRPr lang="en-US" sz="2100" kern="1200" dirty="0"/>
        </a:p>
      </dsp:txBody>
      <dsp:txXfrm>
        <a:off x="7788007" y="1922257"/>
        <a:ext cx="2685307" cy="1302142"/>
      </dsp:txXfrm>
    </dsp:sp>
    <dsp:sp modelId="{FF923638-106F-481E-8DB5-6A24DE6F797A}">
      <dsp:nvSpPr>
        <dsp:cNvPr id="0" name=""/>
        <dsp:cNvSpPr/>
      </dsp:nvSpPr>
      <dsp:spPr>
        <a:xfrm rot="2142401">
          <a:off x="2640020" y="2942380"/>
          <a:ext cx="1362697" cy="57216"/>
        </a:xfrm>
        <a:custGeom>
          <a:avLst/>
          <a:gdLst/>
          <a:ahLst/>
          <a:cxnLst/>
          <a:rect l="0" t="0" r="0" b="0"/>
          <a:pathLst>
            <a:path>
              <a:moveTo>
                <a:pt x="0" y="28608"/>
              </a:moveTo>
              <a:lnTo>
                <a:pt x="1362697" y="286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87302" y="2936921"/>
        <a:ext cx="68134" cy="68134"/>
      </dsp:txXfrm>
    </dsp:sp>
    <dsp:sp modelId="{A2D32CDB-D9FB-4901-A3FC-49A2F6648257}">
      <dsp:nvSpPr>
        <dsp:cNvPr id="0" name=""/>
        <dsp:cNvSpPr/>
      </dsp:nvSpPr>
      <dsp:spPr>
        <a:xfrm>
          <a:off x="3874635" y="2677066"/>
          <a:ext cx="2766329" cy="138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Full Coverage</a:t>
          </a:r>
          <a:endParaRPr lang="en-US" sz="2100" kern="1200" dirty="0"/>
        </a:p>
      </dsp:txBody>
      <dsp:txXfrm>
        <a:off x="3915146" y="2717577"/>
        <a:ext cx="2685307" cy="1302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4B928-CC0A-418A-8923-D677A6F5E5E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FAAF1-02CE-49B3-8C5F-E77D5E378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94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 reasonable Insurer would not have entered into the contract, even for higher premium, had he known the true situation; in this case, the Insured is entitled to a refund of the premium paid by him for the period subsequent to the occurrence of the event Insured against, less the expenses of the Insurer.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FAAF1-02CE-49B3-8C5F-E77D5E3784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3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FAAF1-02CE-49B3-8C5F-E77D5E3784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6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0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8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7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0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5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8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1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3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4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7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EF700-ECDB-4F4A-8FDD-8331AB75CB17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0F16-FACD-4E7E-824F-AA077B4DA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UK Reform</a:t>
            </a:r>
            <a:br>
              <a:rPr lang="en-US" dirty="0" smtClean="0"/>
            </a:br>
            <a:r>
              <a:rPr lang="en-US" sz="4000" dirty="0" smtClean="0"/>
              <a:t>An Israeli Perspective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Ronen Avraham</a:t>
            </a:r>
          </a:p>
          <a:p>
            <a:r>
              <a:rPr lang="en-US" dirty="0" smtClean="0"/>
              <a:t>Tel Aviv </a:t>
            </a:r>
            <a:r>
              <a:rPr lang="en-US" dirty="0" err="1" smtClean="0"/>
              <a:t>Univ</a:t>
            </a:r>
            <a:endParaRPr lang="en-US" dirty="0" smtClean="0"/>
          </a:p>
          <a:p>
            <a:r>
              <a:rPr lang="en-US" dirty="0" smtClean="0"/>
              <a:t>Faculty of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1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3 Periods.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1948-1973: English law applies </a:t>
            </a:r>
            <a:r>
              <a:rPr lang="en-US" dirty="0" smtClean="0">
                <a:solidFill>
                  <a:srgbClr val="FF0000"/>
                </a:solidFill>
              </a:rPr>
              <a:t>(Pro-Insurer).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dirty="0" smtClean="0"/>
              <a:t>“Insurance is a contract upon speculation. The special facts, upon which the contingent chance is to be computed, lie more commonly in the knowledge of the insured only: the underwriter trusts to his representation… </a:t>
            </a:r>
          </a:p>
          <a:p>
            <a:r>
              <a:rPr lang="en-US" dirty="0" smtClean="0"/>
              <a:t>Although the suppression should happen through mistake, without any fraudulent intention; yet still the underwriter is deceived, and the policy is void.” Carter v. Boehm (1766) 3 Burr. 1905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8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3 Periods.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90688"/>
            <a:ext cx="10591800" cy="435133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1973-1981: General Contract </a:t>
            </a:r>
            <a:r>
              <a:rPr lang="en-US" dirty="0">
                <a:solidFill>
                  <a:srgbClr val="00B050"/>
                </a:solidFill>
              </a:rPr>
              <a:t>L</a:t>
            </a:r>
            <a:r>
              <a:rPr lang="en-US" dirty="0" smtClean="0">
                <a:solidFill>
                  <a:srgbClr val="00B050"/>
                </a:solidFill>
              </a:rPr>
              <a:t>aw applies </a:t>
            </a:r>
            <a:r>
              <a:rPr lang="en-US" dirty="0" smtClean="0">
                <a:solidFill>
                  <a:srgbClr val="FF0000"/>
                </a:solidFill>
              </a:rPr>
              <a:t>(More equal treatment). 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>
                <a:solidFill>
                  <a:srgbClr val="7030A0"/>
                </a:solidFill>
              </a:rPr>
              <a:t>Section 12- </a:t>
            </a:r>
            <a:r>
              <a:rPr lang="en-US" dirty="0" smtClean="0">
                <a:solidFill>
                  <a:srgbClr val="7030A0"/>
                </a:solidFill>
              </a:rPr>
              <a:t>Negotiation in Good Faith.</a:t>
            </a:r>
          </a:p>
          <a:p>
            <a:r>
              <a:rPr lang="en-US" dirty="0" smtClean="0"/>
              <a:t>12</a:t>
            </a:r>
            <a:r>
              <a:rPr lang="en-US" dirty="0"/>
              <a:t>. (a) In negotiating a contract, a person will act in customary manner and in good faith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      (</a:t>
            </a:r>
            <a:r>
              <a:rPr lang="en-US" dirty="0"/>
              <a:t>b) 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>
                <a:solidFill>
                  <a:srgbClr val="7030A0"/>
                </a:solidFill>
              </a:rPr>
              <a:t>Section 15- Deceit. 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/>
              <a:t>A person, who has entered into a contract in consequence of a </a:t>
            </a:r>
            <a:r>
              <a:rPr lang="en-US" sz="2800" dirty="0" smtClean="0"/>
              <a:t>mistake </a:t>
            </a:r>
            <a:r>
              <a:rPr lang="en-US" sz="2800" dirty="0"/>
              <a:t>that is the result of deceit practiced on him by the other </a:t>
            </a:r>
            <a:r>
              <a:rPr lang="en-US" sz="2800" dirty="0" smtClean="0"/>
              <a:t>party…may </a:t>
            </a:r>
            <a:r>
              <a:rPr lang="en-US" sz="2800" dirty="0">
                <a:solidFill>
                  <a:srgbClr val="FF0000"/>
                </a:solidFill>
              </a:rPr>
              <a:t>rescind</a:t>
            </a:r>
            <a:r>
              <a:rPr lang="en-US" sz="2800" dirty="0"/>
              <a:t> the contract. For this purpose, </a:t>
            </a:r>
            <a:r>
              <a:rPr lang="en-US" sz="2800" dirty="0">
                <a:solidFill>
                  <a:srgbClr val="FF0000"/>
                </a:solidFill>
              </a:rPr>
              <a:t>'deceit' includes the nondisclosure of facts which the other party, according to law, custom or circumstances, should have disclosed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Note: State of mind of </a:t>
            </a:r>
            <a:r>
              <a:rPr lang="en-US" dirty="0" err="1" smtClean="0"/>
              <a:t>inusred</a:t>
            </a:r>
            <a:r>
              <a:rPr lang="en-US" dirty="0" smtClean="0"/>
              <a:t> does not matter.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8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3 Periods.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1982-present: Insurance Contract Law </a:t>
            </a:r>
            <a:r>
              <a:rPr lang="en-US" dirty="0" smtClean="0">
                <a:solidFill>
                  <a:srgbClr val="FF0000"/>
                </a:solidFill>
              </a:rPr>
              <a:t>(Pro Insureds)</a:t>
            </a:r>
          </a:p>
          <a:p>
            <a:r>
              <a:rPr lang="en-US" dirty="0" smtClean="0"/>
              <a:t>Highlights:</a:t>
            </a:r>
          </a:p>
          <a:p>
            <a:pPr lvl="1"/>
            <a:r>
              <a:rPr lang="en-US" dirty="0" smtClean="0"/>
              <a:t>One statute for both consumer and commercial insureds. </a:t>
            </a:r>
          </a:p>
          <a:p>
            <a:pPr lvl="2"/>
            <a:r>
              <a:rPr lang="en-US" dirty="0" smtClean="0"/>
              <a:t>Courts treat the statute as a consumer protection law.</a:t>
            </a:r>
          </a:p>
          <a:p>
            <a:pPr lvl="2"/>
            <a:r>
              <a:rPr lang="en-US" dirty="0" smtClean="0"/>
              <a:t>Lower courts sometimes distinguish between sophisticated and non sophisticated insureds.  </a:t>
            </a:r>
            <a:endParaRPr lang="en-US" dirty="0"/>
          </a:p>
          <a:p>
            <a:pPr lvl="1"/>
            <a:r>
              <a:rPr lang="en-US" dirty="0" smtClean="0"/>
              <a:t>Duty of good faith applies only to insurers (Rotenberg, </a:t>
            </a:r>
            <a:r>
              <a:rPr lang="en-US" dirty="0" err="1" smtClean="0"/>
              <a:t>Piamenta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State of mind of insured apparently matters.</a:t>
            </a:r>
          </a:p>
          <a:p>
            <a:pPr lvl="1"/>
            <a:r>
              <a:rPr lang="en-US" dirty="0" smtClean="0"/>
              <a:t>And yet, it is very hard for insurers to win on fraud. </a:t>
            </a:r>
          </a:p>
          <a:p>
            <a:pPr lvl="1"/>
            <a:r>
              <a:rPr lang="en-US" dirty="0" smtClean="0"/>
              <a:t>As a result, </a:t>
            </a:r>
            <a:r>
              <a:rPr lang="en-US" dirty="0"/>
              <a:t>d</a:t>
            </a:r>
            <a:r>
              <a:rPr lang="en-US" dirty="0" smtClean="0"/>
              <a:t>uty of voluntary disclosure by insureds is virtually non existent. </a:t>
            </a:r>
          </a:p>
          <a:p>
            <a:pPr lvl="1"/>
            <a:r>
              <a:rPr lang="en-US" dirty="0" smtClean="0"/>
              <a:t>Partial remedies (no longer all-or-nothing).</a:t>
            </a:r>
          </a:p>
        </p:txBody>
      </p:sp>
    </p:spTree>
    <p:extLst>
      <p:ext uri="{BB962C8B-B14F-4D97-AF65-F5344CB8AC3E}">
        <p14:creationId xmlns:p14="http://schemas.microsoft.com/office/powerpoint/2010/main" val="13278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772" y="209128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6. (a) </a:t>
            </a:r>
            <a:r>
              <a:rPr lang="en-US" dirty="0" smtClean="0"/>
              <a:t>Where…the </a:t>
            </a:r>
            <a:r>
              <a:rPr lang="en-US" dirty="0"/>
              <a:t>Insurer asks the Insured in </a:t>
            </a:r>
            <a:r>
              <a:rPr lang="en-US" dirty="0" smtClean="0"/>
              <a:t>writing…a </a:t>
            </a:r>
            <a:r>
              <a:rPr lang="en-US" dirty="0"/>
              <a:t>question as to a point </a:t>
            </a:r>
            <a:r>
              <a:rPr lang="en-US" dirty="0">
                <a:solidFill>
                  <a:srgbClr val="FF0000"/>
                </a:solidFill>
              </a:rPr>
              <a:t>likely to affect the willingness of a reasonable Insurer </a:t>
            </a:r>
            <a:r>
              <a:rPr lang="en-US" dirty="0"/>
              <a:t>to conclude the contract at all or to conclude it on the conditions contained in it (hereinafter: ‘</a:t>
            </a:r>
            <a:r>
              <a:rPr lang="en-US" dirty="0">
                <a:solidFill>
                  <a:srgbClr val="FF0000"/>
                </a:solidFill>
              </a:rPr>
              <a:t>material matter</a:t>
            </a:r>
            <a:r>
              <a:rPr lang="en-US" dirty="0"/>
              <a:t>‘), the Insured will reply to it in writing completely and </a:t>
            </a:r>
            <a:r>
              <a:rPr lang="en-US" dirty="0" smtClean="0"/>
              <a:t>straightforwardly (honestly).</a:t>
            </a:r>
            <a:r>
              <a:rPr lang="en-US" dirty="0"/>
              <a:t>		</a:t>
            </a:r>
          </a:p>
          <a:p>
            <a:r>
              <a:rPr lang="en-US" dirty="0"/>
              <a:t>(b</a:t>
            </a:r>
            <a:r>
              <a:rPr lang="en-US" dirty="0" smtClean="0"/>
              <a:t>)…</a:t>
            </a:r>
          </a:p>
          <a:p>
            <a:r>
              <a:rPr lang="en-US" dirty="0" smtClean="0"/>
              <a:t> (c) 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365125"/>
            <a:ext cx="11173097" cy="1325563"/>
          </a:xfrm>
        </p:spPr>
        <p:txBody>
          <a:bodyPr/>
          <a:lstStyle/>
          <a:p>
            <a:r>
              <a:rPr lang="en-US" dirty="0" smtClean="0"/>
              <a:t>Remedies for Misrepresentation (Sections 7 &amp; 8)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8942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66109" y="4422053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6109" y="3539629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09954" y="3539629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02744" y="3170297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6568" y="4488964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05927" y="3965608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28877" y="4190772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088287" y="5098798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4775200" y="4334940"/>
            <a:ext cx="2319868" cy="12222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88630" y="5446963"/>
            <a:ext cx="232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Made in Israel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095067" y="4754113"/>
            <a:ext cx="804333" cy="8000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 rot="20867877">
            <a:off x="2685401" y="2609348"/>
            <a:ext cx="4907392" cy="16096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84864" y="2250351"/>
            <a:ext cx="6202385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421498" y="2801751"/>
            <a:ext cx="4657225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552138" y="3084138"/>
            <a:ext cx="2526585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 animBg="1"/>
      <p:bldP spid="27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260600" y="3446654"/>
            <a:ext cx="1406449" cy="2743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56662" y="3057187"/>
            <a:ext cx="3248298" cy="32221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Voluntary Disclosure</a:t>
            </a:r>
            <a:r>
              <a:rPr lang="en-US" dirty="0"/>
              <a:t>.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34" y="195487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6. (a)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 (</a:t>
            </a:r>
            <a:r>
              <a:rPr lang="en-US" dirty="0"/>
              <a:t>b</a:t>
            </a:r>
            <a:r>
              <a:rPr lang="en-US" dirty="0" smtClean="0"/>
              <a:t>)…</a:t>
            </a:r>
          </a:p>
          <a:p>
            <a:r>
              <a:rPr lang="en-US" dirty="0" smtClean="0"/>
              <a:t> (</a:t>
            </a:r>
            <a:r>
              <a:rPr lang="en-US" dirty="0"/>
              <a:t>c) The concealment by the Insured, with fraudulent intent, of something he knows to be a </a:t>
            </a:r>
            <a:r>
              <a:rPr lang="en-US" dirty="0">
                <a:solidFill>
                  <a:srgbClr val="FF0000"/>
                </a:solidFill>
              </a:rPr>
              <a:t>material matter </a:t>
            </a:r>
            <a:r>
              <a:rPr lang="en-US" dirty="0"/>
              <a:t>will be treated as the giving of a reply which is not complete and </a:t>
            </a:r>
            <a:r>
              <a:rPr lang="en-US" dirty="0" smtClean="0"/>
              <a:t>straightforward (honest).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In practice- </a:t>
            </a:r>
            <a:r>
              <a:rPr lang="en-US" dirty="0" smtClean="0"/>
              <a:t>no duty.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The reason- </a:t>
            </a:r>
            <a:r>
              <a:rPr lang="en-US" dirty="0" smtClean="0"/>
              <a:t>among other things,  </a:t>
            </a:r>
            <a:r>
              <a:rPr lang="en-US" dirty="0"/>
              <a:t>c</a:t>
            </a:r>
            <a:r>
              <a:rPr lang="en-US" dirty="0" smtClean="0"/>
              <a:t>ourts in Israel are unlikely to ever find fraud.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365125"/>
            <a:ext cx="11173097" cy="1325563"/>
          </a:xfrm>
        </p:spPr>
        <p:txBody>
          <a:bodyPr/>
          <a:lstStyle/>
          <a:p>
            <a:r>
              <a:rPr lang="en-US" dirty="0"/>
              <a:t>Warranties &amp; Condition </a:t>
            </a:r>
            <a:r>
              <a:rPr lang="en-US" dirty="0" smtClean="0"/>
              <a:t>Precedent (Sec 18-21)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5006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95027" y="4048427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66127" y="3539629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95027" y="2844693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66127" y="4764414"/>
            <a:ext cx="649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66693" y="1827558"/>
            <a:ext cx="232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Made in Israel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978434" y="2232325"/>
            <a:ext cx="219166" cy="7970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22" idx="2"/>
          </p:cNvCxnSpPr>
          <p:nvPr/>
        </p:nvCxnSpPr>
        <p:spPr>
          <a:xfrm>
            <a:off x="6197600" y="2232325"/>
            <a:ext cx="2412999" cy="2467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610599" y="2289224"/>
            <a:ext cx="931334" cy="3796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07467" y="1354666"/>
            <a:ext cx="7230532" cy="3072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998641" y="3132438"/>
            <a:ext cx="3976576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536367" y="1553946"/>
            <a:ext cx="3338577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9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555</Words>
  <Application>Microsoft Office PowerPoint</Application>
  <PresentationFormat>Widescreen</PresentationFormat>
  <Paragraphs>72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The UK Reform An Israeli Perspective</vt:lpstr>
      <vt:lpstr>3 Periods. </vt:lpstr>
      <vt:lpstr>3 Periods. </vt:lpstr>
      <vt:lpstr>3 Periods. </vt:lpstr>
      <vt:lpstr>Misrepresentation</vt:lpstr>
      <vt:lpstr>Remedies for Misrepresentation (Sections 7 &amp; 8)</vt:lpstr>
      <vt:lpstr>Voluntary Disclosure. </vt:lpstr>
      <vt:lpstr>Warranties &amp; Condition Precedent (Sec 18-21)</vt:lpstr>
      <vt:lpstr>Questions? </vt:lpstr>
    </vt:vector>
  </TitlesOfParts>
  <Company>School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UK Reform An Israeli Perspective</dc:title>
  <dc:creator>Avraham, Ronen</dc:creator>
  <cp:lastModifiedBy>Avraham, Ronen</cp:lastModifiedBy>
  <cp:revision>15</cp:revision>
  <dcterms:created xsi:type="dcterms:W3CDTF">2018-04-22T09:09:55Z</dcterms:created>
  <dcterms:modified xsi:type="dcterms:W3CDTF">2018-04-22T12:25:21Z</dcterms:modified>
</cp:coreProperties>
</file>